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7"/>
  </p:notesMasterIdLst>
  <p:sldIdLst>
    <p:sldId id="337" r:id="rId3"/>
    <p:sldId id="335" r:id="rId4"/>
    <p:sldId id="332" r:id="rId5"/>
    <p:sldId id="268" r:id="rId6"/>
    <p:sldId id="333" r:id="rId7"/>
    <p:sldId id="336" r:id="rId8"/>
    <p:sldId id="256" r:id="rId9"/>
    <p:sldId id="343" r:id="rId10"/>
    <p:sldId id="344" r:id="rId11"/>
    <p:sldId id="345" r:id="rId12"/>
    <p:sldId id="346" r:id="rId13"/>
    <p:sldId id="338" r:id="rId14"/>
    <p:sldId id="339" r:id="rId15"/>
    <p:sldId id="340" r:id="rId16"/>
    <p:sldId id="341" r:id="rId17"/>
    <p:sldId id="260" r:id="rId18"/>
    <p:sldId id="327" r:id="rId19"/>
    <p:sldId id="259" r:id="rId20"/>
    <p:sldId id="322" r:id="rId21"/>
    <p:sldId id="323" r:id="rId22"/>
    <p:sldId id="326" r:id="rId23"/>
    <p:sldId id="324" r:id="rId24"/>
    <p:sldId id="325" r:id="rId25"/>
    <p:sldId id="34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CAB6"/>
    <a:srgbClr val="32C5B6"/>
    <a:srgbClr val="D9ED93"/>
    <a:srgbClr val="37C6B6"/>
    <a:srgbClr val="E7E8ED"/>
    <a:srgbClr val="5E60CE"/>
    <a:srgbClr val="7400B8"/>
    <a:srgbClr val="FFFFFF"/>
    <a:srgbClr val="72EFDD"/>
    <a:srgbClr val="2C9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4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85D02-D8DD-43D7-9E81-7B2FE890CF58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B9F09F5-C8AC-45E0-B394-F6C8E7A6059A}">
      <dgm:prSet phldrT="[Text]" custT="1"/>
      <dgm:spPr/>
      <dgm:t>
        <a:bodyPr/>
        <a:lstStyle/>
        <a:p>
          <a:r>
            <a:rPr lang="en-US" sz="4000" b="1" dirty="0">
              <a:latin typeface="Roboto Condensed" panose="02000000000000000000" pitchFamily="2" charset="0"/>
              <a:ea typeface="Roboto Condensed" panose="02000000000000000000" pitchFamily="2" charset="0"/>
            </a:rPr>
            <a:t>MIMD</a:t>
          </a:r>
          <a:endParaRPr lang="en-IN" sz="4000" b="1" dirty="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4D91A37C-BD2F-442C-87D0-5EC65FC94DC1}" type="parTrans" cxnId="{C42DF64A-3D13-46B8-A647-B775929791AC}">
      <dgm:prSet/>
      <dgm:spPr/>
      <dgm:t>
        <a:bodyPr/>
        <a:lstStyle/>
        <a:p>
          <a:endParaRPr lang="en-IN" sz="1200"/>
        </a:p>
      </dgm:t>
    </dgm:pt>
    <dgm:pt modelId="{4AF8A5B8-A3C4-4B53-BEF2-0A8D95AC2D11}" type="sibTrans" cxnId="{C42DF64A-3D13-46B8-A647-B775929791AC}">
      <dgm:prSet/>
      <dgm:spPr/>
      <dgm:t>
        <a:bodyPr/>
        <a:lstStyle/>
        <a:p>
          <a:endParaRPr lang="en-IN" sz="1200"/>
        </a:p>
      </dgm:t>
    </dgm:pt>
    <dgm:pt modelId="{78EBB3F7-7633-4EC3-A36F-700121B1932E}" type="asst">
      <dgm:prSet phldrT="[Text]" custT="1"/>
      <dgm:spPr/>
      <dgm:t>
        <a:bodyPr/>
        <a:lstStyle/>
        <a:p>
          <a:r>
            <a:rPr lang="en-US" sz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Shared memory multiprocessor</a:t>
          </a:r>
          <a:endParaRPr lang="en-IN" sz="1200" dirty="0">
            <a:solidFill>
              <a:srgbClr val="0070C0"/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299A331B-FD89-49E0-AF79-A16F7BD247A0}" type="sibTrans" cxnId="{D5207CEC-EB45-4E17-AD18-F7E97842D484}">
      <dgm:prSet/>
      <dgm:spPr/>
      <dgm:t>
        <a:bodyPr/>
        <a:lstStyle/>
        <a:p>
          <a:endParaRPr lang="en-IN" sz="1200"/>
        </a:p>
      </dgm:t>
    </dgm:pt>
    <dgm:pt modelId="{C7AAB9EC-0BC0-4B07-A66D-23FFCE3E5F34}" type="parTrans" cxnId="{D5207CEC-EB45-4E17-AD18-F7E97842D484}">
      <dgm:prSet/>
      <dgm:spPr/>
      <dgm:t>
        <a:bodyPr/>
        <a:lstStyle/>
        <a:p>
          <a:endParaRPr lang="en-IN" sz="120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87C36C01-132A-4E03-B7D2-FDB0C857534D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Symmetric multiprocessing</a:t>
          </a:r>
          <a:endParaRPr lang="en-IN" sz="1200" b="1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EFA1B37E-3FDC-4CFC-9FAC-4B327F5E172C}" type="sibTrans" cxnId="{9CED8070-8DCF-44BF-A7BB-86B537F7E829}">
      <dgm:prSet/>
      <dgm:spPr/>
      <dgm:t>
        <a:bodyPr/>
        <a:lstStyle/>
        <a:p>
          <a:endParaRPr lang="en-IN" sz="1200"/>
        </a:p>
      </dgm:t>
    </dgm:pt>
    <dgm:pt modelId="{3A8332CB-D4C5-43B0-8BB5-3CD1EFBFF8C2}" type="parTrans" cxnId="{9CED8070-8DCF-44BF-A7BB-86B537F7E829}">
      <dgm:prSet/>
      <dgm:spPr/>
      <dgm:t>
        <a:bodyPr/>
        <a:lstStyle/>
        <a:p>
          <a:endParaRPr lang="en-IN" sz="120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84E991AD-206A-453C-8B6D-694C91B3E25F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Master/Slave </a:t>
          </a:r>
          <a:endParaRPr lang="en-IN" sz="1200" b="1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58A11385-E382-4DF6-A709-6F83D4D5A04E}" type="sibTrans" cxnId="{9CB44F17-B566-4A5D-B64F-7CBF452209AD}">
      <dgm:prSet/>
      <dgm:spPr/>
      <dgm:t>
        <a:bodyPr/>
        <a:lstStyle/>
        <a:p>
          <a:endParaRPr lang="en-IN" sz="1200"/>
        </a:p>
      </dgm:t>
    </dgm:pt>
    <dgm:pt modelId="{74FF4887-23A9-44D7-A6DA-FB9F178F7208}" type="parTrans" cxnId="{9CB44F17-B566-4A5D-B64F-7CBF452209AD}">
      <dgm:prSet/>
      <dgm:spPr/>
      <dgm:t>
        <a:bodyPr/>
        <a:lstStyle/>
        <a:p>
          <a:endParaRPr lang="en-IN" sz="120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112C72FA-7380-43D0-80E6-BB84A7B46DA8}" type="asst">
      <dgm:prSet phldrT="[Text]" custT="1"/>
      <dgm:spPr/>
      <dgm:t>
        <a:bodyPr/>
        <a:lstStyle/>
        <a:p>
          <a:r>
            <a:rPr lang="en-US" sz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Distributed memory</a:t>
          </a:r>
        </a:p>
        <a:p>
          <a:r>
            <a:rPr lang="en-US" sz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(self-contained computer)</a:t>
          </a:r>
          <a:endParaRPr lang="en-IN" sz="1200" dirty="0">
            <a:solidFill>
              <a:srgbClr val="0070C0"/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A27DCDE5-7533-405E-BA59-93BA26406FC1}" type="sibTrans" cxnId="{3221A6B3-A935-4CAA-9A98-A0C8F1E65B85}">
      <dgm:prSet/>
      <dgm:spPr/>
      <dgm:t>
        <a:bodyPr/>
        <a:lstStyle/>
        <a:p>
          <a:endParaRPr lang="en-IN" sz="1200"/>
        </a:p>
      </dgm:t>
    </dgm:pt>
    <dgm:pt modelId="{09803D71-E5F5-4371-949E-6F3DC777C169}" type="parTrans" cxnId="{3221A6B3-A935-4CAA-9A98-A0C8F1E65B85}">
      <dgm:prSet/>
      <dgm:spPr/>
      <dgm:t>
        <a:bodyPr/>
        <a:lstStyle/>
        <a:p>
          <a:endParaRPr lang="en-IN" sz="120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175F600B-E4B9-44B7-A605-4FDBBF4913AC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Clusters</a:t>
          </a:r>
          <a:endParaRPr lang="en-IN" sz="1200" b="1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3B5D4CA5-671F-46D8-8FC5-78839B7BA96A}" type="sibTrans" cxnId="{7E179E6F-35F0-415A-81FA-282025BE8AD4}">
      <dgm:prSet/>
      <dgm:spPr/>
      <dgm:t>
        <a:bodyPr/>
        <a:lstStyle/>
        <a:p>
          <a:endParaRPr lang="en-IN" sz="1200"/>
        </a:p>
      </dgm:t>
    </dgm:pt>
    <dgm:pt modelId="{ECB4F308-19BC-4F44-8C49-E12B71E39C35}" type="parTrans" cxnId="{7E179E6F-35F0-415A-81FA-282025BE8AD4}">
      <dgm:prSet/>
      <dgm:spPr/>
      <dgm:t>
        <a:bodyPr/>
        <a:lstStyle/>
        <a:p>
          <a:endParaRPr lang="en-IN" sz="1200">
            <a:latin typeface="Roboto Condensed" panose="02000000000000000000" pitchFamily="2" charset="0"/>
            <a:ea typeface="Roboto Condensed" panose="02000000000000000000" pitchFamily="2" charset="0"/>
          </a:endParaRPr>
        </a:p>
      </dgm:t>
    </dgm:pt>
    <dgm:pt modelId="{4B068D04-8EF9-4B01-94F3-CAC34E7DE556}" type="pres">
      <dgm:prSet presAssocID="{FF685D02-D8DD-43D7-9E81-7B2FE890CF5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6C4CA26-C782-4DDC-82A5-9BFE9F644289}" type="pres">
      <dgm:prSet presAssocID="{8B9F09F5-C8AC-45E0-B394-F6C8E7A6059A}" presName="hierRoot1" presStyleCnt="0">
        <dgm:presLayoutVars>
          <dgm:hierBranch val="init"/>
        </dgm:presLayoutVars>
      </dgm:prSet>
      <dgm:spPr/>
    </dgm:pt>
    <dgm:pt modelId="{C20D6A3E-F316-4AAA-A87B-0D2F260F8D75}" type="pres">
      <dgm:prSet presAssocID="{8B9F09F5-C8AC-45E0-B394-F6C8E7A6059A}" presName="rootComposite1" presStyleCnt="0"/>
      <dgm:spPr/>
    </dgm:pt>
    <dgm:pt modelId="{BD352961-035E-4A6F-A9A4-2D99BF3749F3}" type="pres">
      <dgm:prSet presAssocID="{8B9F09F5-C8AC-45E0-B394-F6C8E7A6059A}" presName="rootText1" presStyleLbl="alignAcc1" presStyleIdx="0" presStyleCnt="0">
        <dgm:presLayoutVars>
          <dgm:chPref val="3"/>
        </dgm:presLayoutVars>
      </dgm:prSet>
      <dgm:spPr/>
    </dgm:pt>
    <dgm:pt modelId="{6942F008-ED7F-4205-A66F-80D68B63BFEB}" type="pres">
      <dgm:prSet presAssocID="{8B9F09F5-C8AC-45E0-B394-F6C8E7A6059A}" presName="topArc1" presStyleLbl="parChTrans1D1" presStyleIdx="0" presStyleCnt="12"/>
      <dgm:spPr/>
    </dgm:pt>
    <dgm:pt modelId="{DCD3B2A1-084E-4B25-A83F-E5FD918957DF}" type="pres">
      <dgm:prSet presAssocID="{8B9F09F5-C8AC-45E0-B394-F6C8E7A6059A}" presName="bottomArc1" presStyleLbl="parChTrans1D1" presStyleIdx="1" presStyleCnt="12"/>
      <dgm:spPr/>
    </dgm:pt>
    <dgm:pt modelId="{57CB0D4A-BAEB-468D-971F-17E2778165FF}" type="pres">
      <dgm:prSet presAssocID="{8B9F09F5-C8AC-45E0-B394-F6C8E7A6059A}" presName="topConnNode1" presStyleLbl="node1" presStyleIdx="0" presStyleCnt="0"/>
      <dgm:spPr/>
    </dgm:pt>
    <dgm:pt modelId="{D43AA12E-A222-4EEC-9E97-1B551EAC0EA9}" type="pres">
      <dgm:prSet presAssocID="{8B9F09F5-C8AC-45E0-B394-F6C8E7A6059A}" presName="hierChild2" presStyleCnt="0"/>
      <dgm:spPr/>
    </dgm:pt>
    <dgm:pt modelId="{8091E37E-09D2-4A2B-B168-7D92B1E8A4A9}" type="pres">
      <dgm:prSet presAssocID="{8B9F09F5-C8AC-45E0-B394-F6C8E7A6059A}" presName="hierChild3" presStyleCnt="0"/>
      <dgm:spPr/>
    </dgm:pt>
    <dgm:pt modelId="{7DCCF7F7-F695-4F7C-8443-0723D358EAF0}" type="pres">
      <dgm:prSet presAssocID="{C7AAB9EC-0BC0-4B07-A66D-23FFCE3E5F34}" presName="Name101" presStyleLbl="parChTrans1D2" presStyleIdx="0" presStyleCnt="2"/>
      <dgm:spPr/>
    </dgm:pt>
    <dgm:pt modelId="{D5D6C794-8025-4A45-BFCB-763038567C98}" type="pres">
      <dgm:prSet presAssocID="{78EBB3F7-7633-4EC3-A36F-700121B1932E}" presName="hierRoot3" presStyleCnt="0">
        <dgm:presLayoutVars>
          <dgm:hierBranch val="init"/>
        </dgm:presLayoutVars>
      </dgm:prSet>
      <dgm:spPr/>
    </dgm:pt>
    <dgm:pt modelId="{DD3DCC40-95F9-46B5-A44E-EC0216D70543}" type="pres">
      <dgm:prSet presAssocID="{78EBB3F7-7633-4EC3-A36F-700121B1932E}" presName="rootComposite3" presStyleCnt="0"/>
      <dgm:spPr/>
    </dgm:pt>
    <dgm:pt modelId="{FAC4C5A4-C7A1-4B78-8F62-A276773CF3E6}" type="pres">
      <dgm:prSet presAssocID="{78EBB3F7-7633-4EC3-A36F-700121B1932E}" presName="rootText3" presStyleLbl="alignAcc1" presStyleIdx="0" presStyleCnt="0" custLinFactX="-32450" custLinFactNeighborX="-100000" custLinFactNeighborY="-29482">
        <dgm:presLayoutVars>
          <dgm:chPref val="3"/>
        </dgm:presLayoutVars>
      </dgm:prSet>
      <dgm:spPr/>
    </dgm:pt>
    <dgm:pt modelId="{BA146668-200E-4D7B-AA75-822D325A7D17}" type="pres">
      <dgm:prSet presAssocID="{78EBB3F7-7633-4EC3-A36F-700121B1932E}" presName="topArc3" presStyleLbl="parChTrans1D1" presStyleIdx="2" presStyleCnt="12"/>
      <dgm:spPr/>
    </dgm:pt>
    <dgm:pt modelId="{A1DADAAC-5AE6-4521-B321-8BB150682159}" type="pres">
      <dgm:prSet presAssocID="{78EBB3F7-7633-4EC3-A36F-700121B1932E}" presName="bottomArc3" presStyleLbl="parChTrans1D1" presStyleIdx="3" presStyleCnt="12"/>
      <dgm:spPr/>
    </dgm:pt>
    <dgm:pt modelId="{43FEC9D3-1A2A-45ED-91F1-1F282228FE9E}" type="pres">
      <dgm:prSet presAssocID="{78EBB3F7-7633-4EC3-A36F-700121B1932E}" presName="topConnNode3" presStyleLbl="asst1" presStyleIdx="0" presStyleCnt="0"/>
      <dgm:spPr/>
    </dgm:pt>
    <dgm:pt modelId="{11088B7D-78F0-4520-8DE1-E88DAAFAFB8A}" type="pres">
      <dgm:prSet presAssocID="{78EBB3F7-7633-4EC3-A36F-700121B1932E}" presName="hierChild6" presStyleCnt="0"/>
      <dgm:spPr/>
    </dgm:pt>
    <dgm:pt modelId="{6366D205-3912-441C-9FB5-0776BB6B48CD}" type="pres">
      <dgm:prSet presAssocID="{3A8332CB-D4C5-43B0-8BB5-3CD1EFBFF8C2}" presName="Name28" presStyleLbl="parChTrans1D3" presStyleIdx="0" presStyleCnt="3"/>
      <dgm:spPr/>
    </dgm:pt>
    <dgm:pt modelId="{5EEDF1AD-67C8-4E6F-A617-23E873917081}" type="pres">
      <dgm:prSet presAssocID="{87C36C01-132A-4E03-B7D2-FDB0C857534D}" presName="hierRoot2" presStyleCnt="0">
        <dgm:presLayoutVars>
          <dgm:hierBranch val="init"/>
        </dgm:presLayoutVars>
      </dgm:prSet>
      <dgm:spPr/>
    </dgm:pt>
    <dgm:pt modelId="{81877947-5F18-418D-8591-253CF986E694}" type="pres">
      <dgm:prSet presAssocID="{87C36C01-132A-4E03-B7D2-FDB0C857534D}" presName="rootComposite2" presStyleCnt="0"/>
      <dgm:spPr/>
    </dgm:pt>
    <dgm:pt modelId="{F94022C3-9AEB-4A7C-88E5-9C2250B1EA01}" type="pres">
      <dgm:prSet presAssocID="{87C36C01-132A-4E03-B7D2-FDB0C857534D}" presName="rootText2" presStyleLbl="alignAcc1" presStyleIdx="0" presStyleCnt="0" custLinFactNeighborY="24700">
        <dgm:presLayoutVars>
          <dgm:chPref val="3"/>
        </dgm:presLayoutVars>
      </dgm:prSet>
      <dgm:spPr/>
    </dgm:pt>
    <dgm:pt modelId="{B2EBEC3C-CB6E-417D-921C-677827B720F4}" type="pres">
      <dgm:prSet presAssocID="{87C36C01-132A-4E03-B7D2-FDB0C857534D}" presName="topArc2" presStyleLbl="parChTrans1D1" presStyleIdx="4" presStyleCnt="12"/>
      <dgm:spPr/>
    </dgm:pt>
    <dgm:pt modelId="{CD348FC1-7DF1-45A6-B7F2-64FD2A7C906D}" type="pres">
      <dgm:prSet presAssocID="{87C36C01-132A-4E03-B7D2-FDB0C857534D}" presName="bottomArc2" presStyleLbl="parChTrans1D1" presStyleIdx="5" presStyleCnt="12"/>
      <dgm:spPr/>
    </dgm:pt>
    <dgm:pt modelId="{8C534DB7-BDE2-4B0B-B121-5F3D8EB931D5}" type="pres">
      <dgm:prSet presAssocID="{87C36C01-132A-4E03-B7D2-FDB0C857534D}" presName="topConnNode2" presStyleLbl="node3" presStyleIdx="0" presStyleCnt="0"/>
      <dgm:spPr/>
    </dgm:pt>
    <dgm:pt modelId="{796B570D-DFAC-440E-8DA0-7453B882650A}" type="pres">
      <dgm:prSet presAssocID="{87C36C01-132A-4E03-B7D2-FDB0C857534D}" presName="hierChild4" presStyleCnt="0"/>
      <dgm:spPr/>
    </dgm:pt>
    <dgm:pt modelId="{93E65F96-BE77-4B18-9DE9-35EC9B4EBABE}" type="pres">
      <dgm:prSet presAssocID="{87C36C01-132A-4E03-B7D2-FDB0C857534D}" presName="hierChild5" presStyleCnt="0"/>
      <dgm:spPr/>
    </dgm:pt>
    <dgm:pt modelId="{3498EE0F-22DD-425A-AF90-A7B511023251}" type="pres">
      <dgm:prSet presAssocID="{74FF4887-23A9-44D7-A6DA-FB9F178F7208}" presName="Name28" presStyleLbl="parChTrans1D3" presStyleIdx="1" presStyleCnt="3"/>
      <dgm:spPr/>
    </dgm:pt>
    <dgm:pt modelId="{1EC2C854-7DF2-433D-82EE-ED2486C9ED44}" type="pres">
      <dgm:prSet presAssocID="{84E991AD-206A-453C-8B6D-694C91B3E25F}" presName="hierRoot2" presStyleCnt="0">
        <dgm:presLayoutVars>
          <dgm:hierBranch val="init"/>
        </dgm:presLayoutVars>
      </dgm:prSet>
      <dgm:spPr/>
    </dgm:pt>
    <dgm:pt modelId="{F02F34ED-DDA1-4208-A3E9-15285EFCC705}" type="pres">
      <dgm:prSet presAssocID="{84E991AD-206A-453C-8B6D-694C91B3E25F}" presName="rootComposite2" presStyleCnt="0"/>
      <dgm:spPr/>
    </dgm:pt>
    <dgm:pt modelId="{800C5FA3-C157-413F-AB90-37001F5BC8BA}" type="pres">
      <dgm:prSet presAssocID="{84E991AD-206A-453C-8B6D-694C91B3E25F}" presName="rootText2" presStyleLbl="alignAcc1" presStyleIdx="0" presStyleCnt="0">
        <dgm:presLayoutVars>
          <dgm:chPref val="3"/>
        </dgm:presLayoutVars>
      </dgm:prSet>
      <dgm:spPr/>
    </dgm:pt>
    <dgm:pt modelId="{ADD79C88-8BF9-4F61-8147-3ACA422AE940}" type="pres">
      <dgm:prSet presAssocID="{84E991AD-206A-453C-8B6D-694C91B3E25F}" presName="topArc2" presStyleLbl="parChTrans1D1" presStyleIdx="6" presStyleCnt="12"/>
      <dgm:spPr/>
    </dgm:pt>
    <dgm:pt modelId="{B788ECB7-68F0-43CF-ACC0-D8A2034E3ABF}" type="pres">
      <dgm:prSet presAssocID="{84E991AD-206A-453C-8B6D-694C91B3E25F}" presName="bottomArc2" presStyleLbl="parChTrans1D1" presStyleIdx="7" presStyleCnt="12"/>
      <dgm:spPr/>
    </dgm:pt>
    <dgm:pt modelId="{B5C78CD2-BD18-4B21-A862-11C2FEAC0F95}" type="pres">
      <dgm:prSet presAssocID="{84E991AD-206A-453C-8B6D-694C91B3E25F}" presName="topConnNode2" presStyleLbl="node3" presStyleIdx="0" presStyleCnt="0"/>
      <dgm:spPr/>
    </dgm:pt>
    <dgm:pt modelId="{089089E5-7B8E-48CC-9F2B-75664C2B7421}" type="pres">
      <dgm:prSet presAssocID="{84E991AD-206A-453C-8B6D-694C91B3E25F}" presName="hierChild4" presStyleCnt="0"/>
      <dgm:spPr/>
    </dgm:pt>
    <dgm:pt modelId="{C02DB7DC-D0A7-4C45-BA6E-EE5EA6FC89E5}" type="pres">
      <dgm:prSet presAssocID="{84E991AD-206A-453C-8B6D-694C91B3E25F}" presName="hierChild5" presStyleCnt="0"/>
      <dgm:spPr/>
    </dgm:pt>
    <dgm:pt modelId="{ED5CF287-A16F-4E0A-8018-9D57C44E2747}" type="pres">
      <dgm:prSet presAssocID="{78EBB3F7-7633-4EC3-A36F-700121B1932E}" presName="hierChild7" presStyleCnt="0"/>
      <dgm:spPr/>
    </dgm:pt>
    <dgm:pt modelId="{BA45A673-294F-42A2-BDE3-43B3B3078AF2}" type="pres">
      <dgm:prSet presAssocID="{09803D71-E5F5-4371-949E-6F3DC777C169}" presName="Name101" presStyleLbl="parChTrans1D2" presStyleIdx="1" presStyleCnt="2"/>
      <dgm:spPr/>
    </dgm:pt>
    <dgm:pt modelId="{18066CD4-FD36-425A-90C2-52B342FA33E9}" type="pres">
      <dgm:prSet presAssocID="{112C72FA-7380-43D0-80E6-BB84A7B46DA8}" presName="hierRoot3" presStyleCnt="0">
        <dgm:presLayoutVars>
          <dgm:hierBranch val="init"/>
        </dgm:presLayoutVars>
      </dgm:prSet>
      <dgm:spPr/>
    </dgm:pt>
    <dgm:pt modelId="{06D11A28-3D3A-46F5-B5CF-AADF4E4C8F14}" type="pres">
      <dgm:prSet presAssocID="{112C72FA-7380-43D0-80E6-BB84A7B46DA8}" presName="rootComposite3" presStyleCnt="0"/>
      <dgm:spPr/>
    </dgm:pt>
    <dgm:pt modelId="{37E626A3-D37F-4AB9-B75D-AE67202D2462}" type="pres">
      <dgm:prSet presAssocID="{112C72FA-7380-43D0-80E6-BB84A7B46DA8}" presName="rootText3" presStyleLbl="alignAcc1" presStyleIdx="0" presStyleCnt="0" custLinFactX="72450" custLinFactNeighborX="100000" custLinFactNeighborY="-27745">
        <dgm:presLayoutVars>
          <dgm:chPref val="3"/>
        </dgm:presLayoutVars>
      </dgm:prSet>
      <dgm:spPr/>
    </dgm:pt>
    <dgm:pt modelId="{47AC4C59-35E9-44AF-A4D5-7D01D9EC2269}" type="pres">
      <dgm:prSet presAssocID="{112C72FA-7380-43D0-80E6-BB84A7B46DA8}" presName="topArc3" presStyleLbl="parChTrans1D1" presStyleIdx="8" presStyleCnt="12"/>
      <dgm:spPr/>
    </dgm:pt>
    <dgm:pt modelId="{328ABF0D-CA1B-4AC0-930A-1000DE22E2B6}" type="pres">
      <dgm:prSet presAssocID="{112C72FA-7380-43D0-80E6-BB84A7B46DA8}" presName="bottomArc3" presStyleLbl="parChTrans1D1" presStyleIdx="9" presStyleCnt="12"/>
      <dgm:spPr/>
    </dgm:pt>
    <dgm:pt modelId="{7E9D2E1E-EE81-4C4F-9AB2-0234ADB998D2}" type="pres">
      <dgm:prSet presAssocID="{112C72FA-7380-43D0-80E6-BB84A7B46DA8}" presName="topConnNode3" presStyleLbl="asst1" presStyleIdx="0" presStyleCnt="0"/>
      <dgm:spPr/>
    </dgm:pt>
    <dgm:pt modelId="{19C8171A-8099-4B79-BDF2-5D29FA6AEA34}" type="pres">
      <dgm:prSet presAssocID="{112C72FA-7380-43D0-80E6-BB84A7B46DA8}" presName="hierChild6" presStyleCnt="0"/>
      <dgm:spPr/>
    </dgm:pt>
    <dgm:pt modelId="{1894C72A-C2FF-408D-B3DC-0B4221569F10}" type="pres">
      <dgm:prSet presAssocID="{ECB4F308-19BC-4F44-8C49-E12B71E39C35}" presName="Name28" presStyleLbl="parChTrans1D3" presStyleIdx="2" presStyleCnt="3"/>
      <dgm:spPr/>
    </dgm:pt>
    <dgm:pt modelId="{B313B7B1-5C6F-41E5-B717-828427316BDD}" type="pres">
      <dgm:prSet presAssocID="{175F600B-E4B9-44B7-A605-4FDBBF4913AC}" presName="hierRoot2" presStyleCnt="0">
        <dgm:presLayoutVars>
          <dgm:hierBranch val="init"/>
        </dgm:presLayoutVars>
      </dgm:prSet>
      <dgm:spPr/>
    </dgm:pt>
    <dgm:pt modelId="{1D6FCB1C-3E54-4F46-B2C1-742227CD3B1F}" type="pres">
      <dgm:prSet presAssocID="{175F600B-E4B9-44B7-A605-4FDBBF4913AC}" presName="rootComposite2" presStyleCnt="0"/>
      <dgm:spPr/>
    </dgm:pt>
    <dgm:pt modelId="{37E3AC22-9D0B-4130-A1CB-0B2E98835BC7}" type="pres">
      <dgm:prSet presAssocID="{175F600B-E4B9-44B7-A605-4FDBBF4913AC}" presName="rootText2" presStyleLbl="alignAcc1" presStyleIdx="0" presStyleCnt="0" custLinFactY="100000" custLinFactNeighborX="-107" custLinFactNeighborY="112499">
        <dgm:presLayoutVars>
          <dgm:chPref val="3"/>
        </dgm:presLayoutVars>
      </dgm:prSet>
      <dgm:spPr/>
    </dgm:pt>
    <dgm:pt modelId="{699DC8F4-C8C0-4917-B73F-1528F994B554}" type="pres">
      <dgm:prSet presAssocID="{175F600B-E4B9-44B7-A605-4FDBBF4913AC}" presName="topArc2" presStyleLbl="parChTrans1D1" presStyleIdx="10" presStyleCnt="12"/>
      <dgm:spPr/>
    </dgm:pt>
    <dgm:pt modelId="{D5E4B885-3C08-4D13-A6A6-51E07407C1EC}" type="pres">
      <dgm:prSet presAssocID="{175F600B-E4B9-44B7-A605-4FDBBF4913AC}" presName="bottomArc2" presStyleLbl="parChTrans1D1" presStyleIdx="11" presStyleCnt="12"/>
      <dgm:spPr/>
    </dgm:pt>
    <dgm:pt modelId="{16A52442-4A71-423B-BFFC-6FE20BABA5DF}" type="pres">
      <dgm:prSet presAssocID="{175F600B-E4B9-44B7-A605-4FDBBF4913AC}" presName="topConnNode2" presStyleLbl="node3" presStyleIdx="0" presStyleCnt="0"/>
      <dgm:spPr/>
    </dgm:pt>
    <dgm:pt modelId="{1EDA4239-BB23-40F4-98FC-EA51E4DD03CF}" type="pres">
      <dgm:prSet presAssocID="{175F600B-E4B9-44B7-A605-4FDBBF4913AC}" presName="hierChild4" presStyleCnt="0"/>
      <dgm:spPr/>
    </dgm:pt>
    <dgm:pt modelId="{974F66FD-6C0F-43E2-BEFF-C503506763A1}" type="pres">
      <dgm:prSet presAssocID="{175F600B-E4B9-44B7-A605-4FDBBF4913AC}" presName="hierChild5" presStyleCnt="0"/>
      <dgm:spPr/>
    </dgm:pt>
    <dgm:pt modelId="{6D63DA32-F90F-4173-893A-16F51785FC76}" type="pres">
      <dgm:prSet presAssocID="{112C72FA-7380-43D0-80E6-BB84A7B46DA8}" presName="hierChild7" presStyleCnt="0"/>
      <dgm:spPr/>
    </dgm:pt>
  </dgm:ptLst>
  <dgm:cxnLst>
    <dgm:cxn modelId="{CF694804-9DE7-4BC6-B609-FEE411753710}" type="presOf" srcId="{84E991AD-206A-453C-8B6D-694C91B3E25F}" destId="{B5C78CD2-BD18-4B21-A862-11C2FEAC0F95}" srcOrd="1" destOrd="0" presId="urn:microsoft.com/office/officeart/2008/layout/HalfCircleOrganizationChart"/>
    <dgm:cxn modelId="{F876DB12-59A8-4F10-B938-DEB91BF82B66}" type="presOf" srcId="{09803D71-E5F5-4371-949E-6F3DC777C169}" destId="{BA45A673-294F-42A2-BDE3-43B3B3078AF2}" srcOrd="0" destOrd="0" presId="urn:microsoft.com/office/officeart/2008/layout/HalfCircleOrganizationChart"/>
    <dgm:cxn modelId="{9CB44F17-B566-4A5D-B64F-7CBF452209AD}" srcId="{78EBB3F7-7633-4EC3-A36F-700121B1932E}" destId="{84E991AD-206A-453C-8B6D-694C91B3E25F}" srcOrd="1" destOrd="0" parTransId="{74FF4887-23A9-44D7-A6DA-FB9F178F7208}" sibTransId="{58A11385-E382-4DF6-A709-6F83D4D5A04E}"/>
    <dgm:cxn modelId="{E0F5BC1A-1F0B-4159-B144-102D397EB659}" type="presOf" srcId="{78EBB3F7-7633-4EC3-A36F-700121B1932E}" destId="{43FEC9D3-1A2A-45ED-91F1-1F282228FE9E}" srcOrd="1" destOrd="0" presId="urn:microsoft.com/office/officeart/2008/layout/HalfCircleOrganizationChart"/>
    <dgm:cxn modelId="{CB28A920-713E-4DC4-A3BE-00BB45C45CA5}" type="presOf" srcId="{84E991AD-206A-453C-8B6D-694C91B3E25F}" destId="{800C5FA3-C157-413F-AB90-37001F5BC8BA}" srcOrd="0" destOrd="0" presId="urn:microsoft.com/office/officeart/2008/layout/HalfCircleOrganizationChart"/>
    <dgm:cxn modelId="{5A4F6222-E14F-444C-964C-234943D5C312}" type="presOf" srcId="{112C72FA-7380-43D0-80E6-BB84A7B46DA8}" destId="{7E9D2E1E-EE81-4C4F-9AB2-0234ADB998D2}" srcOrd="1" destOrd="0" presId="urn:microsoft.com/office/officeart/2008/layout/HalfCircleOrganizationChart"/>
    <dgm:cxn modelId="{A9B8CC34-1593-41D2-B648-925085D7373C}" type="presOf" srcId="{FF685D02-D8DD-43D7-9E81-7B2FE890CF58}" destId="{4B068D04-8EF9-4B01-94F3-CAC34E7DE556}" srcOrd="0" destOrd="0" presId="urn:microsoft.com/office/officeart/2008/layout/HalfCircleOrganizationChart"/>
    <dgm:cxn modelId="{1CD01E38-F4F5-49D4-820F-54FA1E7BB85C}" type="presOf" srcId="{C7AAB9EC-0BC0-4B07-A66D-23FFCE3E5F34}" destId="{7DCCF7F7-F695-4F7C-8443-0723D358EAF0}" srcOrd="0" destOrd="0" presId="urn:microsoft.com/office/officeart/2008/layout/HalfCircleOrganizationChart"/>
    <dgm:cxn modelId="{2B91675D-24DB-42F2-8F34-4B1005AAC4AE}" type="presOf" srcId="{112C72FA-7380-43D0-80E6-BB84A7B46DA8}" destId="{37E626A3-D37F-4AB9-B75D-AE67202D2462}" srcOrd="0" destOrd="0" presId="urn:microsoft.com/office/officeart/2008/layout/HalfCircleOrganizationChart"/>
    <dgm:cxn modelId="{15F3B55E-46F9-4660-9EE5-4A5C58A6E656}" type="presOf" srcId="{74FF4887-23A9-44D7-A6DA-FB9F178F7208}" destId="{3498EE0F-22DD-425A-AF90-A7B511023251}" srcOrd="0" destOrd="0" presId="urn:microsoft.com/office/officeart/2008/layout/HalfCircleOrganizationChart"/>
    <dgm:cxn modelId="{C42DF64A-3D13-46B8-A647-B775929791AC}" srcId="{FF685D02-D8DD-43D7-9E81-7B2FE890CF58}" destId="{8B9F09F5-C8AC-45E0-B394-F6C8E7A6059A}" srcOrd="0" destOrd="0" parTransId="{4D91A37C-BD2F-442C-87D0-5EC65FC94DC1}" sibTransId="{4AF8A5B8-A3C4-4B53-BEF2-0A8D95AC2D11}"/>
    <dgm:cxn modelId="{7E179E6F-35F0-415A-81FA-282025BE8AD4}" srcId="{112C72FA-7380-43D0-80E6-BB84A7B46DA8}" destId="{175F600B-E4B9-44B7-A605-4FDBBF4913AC}" srcOrd="0" destOrd="0" parTransId="{ECB4F308-19BC-4F44-8C49-E12B71E39C35}" sibTransId="{3B5D4CA5-671F-46D8-8FC5-78839B7BA96A}"/>
    <dgm:cxn modelId="{9CED8070-8DCF-44BF-A7BB-86B537F7E829}" srcId="{78EBB3F7-7633-4EC3-A36F-700121B1932E}" destId="{87C36C01-132A-4E03-B7D2-FDB0C857534D}" srcOrd="0" destOrd="0" parTransId="{3A8332CB-D4C5-43B0-8BB5-3CD1EFBFF8C2}" sibTransId="{EFA1B37E-3FDC-4CFC-9FAC-4B327F5E172C}"/>
    <dgm:cxn modelId="{000B4651-82F7-468C-A5A0-EA28675F49A7}" type="presOf" srcId="{3A8332CB-D4C5-43B0-8BB5-3CD1EFBFF8C2}" destId="{6366D205-3912-441C-9FB5-0776BB6B48CD}" srcOrd="0" destOrd="0" presId="urn:microsoft.com/office/officeart/2008/layout/HalfCircleOrganizationChart"/>
    <dgm:cxn modelId="{3CC5AF57-96D6-4B75-BAC1-CD37FF071E29}" type="presOf" srcId="{8B9F09F5-C8AC-45E0-B394-F6C8E7A6059A}" destId="{BD352961-035E-4A6F-A9A4-2D99BF3749F3}" srcOrd="0" destOrd="0" presId="urn:microsoft.com/office/officeart/2008/layout/HalfCircleOrganizationChart"/>
    <dgm:cxn modelId="{493B238F-3231-4536-A714-24EEC2EDB27B}" type="presOf" srcId="{ECB4F308-19BC-4F44-8C49-E12B71E39C35}" destId="{1894C72A-C2FF-408D-B3DC-0B4221569F10}" srcOrd="0" destOrd="0" presId="urn:microsoft.com/office/officeart/2008/layout/HalfCircleOrganizationChart"/>
    <dgm:cxn modelId="{AF4EEC97-C32C-4B17-A343-A6A493D41EF2}" type="presOf" srcId="{87C36C01-132A-4E03-B7D2-FDB0C857534D}" destId="{8C534DB7-BDE2-4B0B-B121-5F3D8EB931D5}" srcOrd="1" destOrd="0" presId="urn:microsoft.com/office/officeart/2008/layout/HalfCircleOrganizationChart"/>
    <dgm:cxn modelId="{FB569F9E-55FB-44C9-B5E2-01EA18566D4F}" type="presOf" srcId="{8B9F09F5-C8AC-45E0-B394-F6C8E7A6059A}" destId="{57CB0D4A-BAEB-468D-971F-17E2778165FF}" srcOrd="1" destOrd="0" presId="urn:microsoft.com/office/officeart/2008/layout/HalfCircleOrganizationChart"/>
    <dgm:cxn modelId="{A192A09E-DF64-49E3-A0FC-FC28A3C20B15}" type="presOf" srcId="{175F600B-E4B9-44B7-A605-4FDBBF4913AC}" destId="{37E3AC22-9D0B-4130-A1CB-0B2E98835BC7}" srcOrd="0" destOrd="0" presId="urn:microsoft.com/office/officeart/2008/layout/HalfCircleOrganizationChart"/>
    <dgm:cxn modelId="{9795F6AC-D092-4DA6-9364-70EB41685946}" type="presOf" srcId="{87C36C01-132A-4E03-B7D2-FDB0C857534D}" destId="{F94022C3-9AEB-4A7C-88E5-9C2250B1EA01}" srcOrd="0" destOrd="0" presId="urn:microsoft.com/office/officeart/2008/layout/HalfCircleOrganizationChart"/>
    <dgm:cxn modelId="{3221A6B3-A935-4CAA-9A98-A0C8F1E65B85}" srcId="{8B9F09F5-C8AC-45E0-B394-F6C8E7A6059A}" destId="{112C72FA-7380-43D0-80E6-BB84A7B46DA8}" srcOrd="1" destOrd="0" parTransId="{09803D71-E5F5-4371-949E-6F3DC777C169}" sibTransId="{A27DCDE5-7533-405E-BA59-93BA26406FC1}"/>
    <dgm:cxn modelId="{9031B6D8-4D4A-48B3-BC91-4554D6648792}" type="presOf" srcId="{78EBB3F7-7633-4EC3-A36F-700121B1932E}" destId="{FAC4C5A4-C7A1-4B78-8F62-A276773CF3E6}" srcOrd="0" destOrd="0" presId="urn:microsoft.com/office/officeart/2008/layout/HalfCircleOrganizationChart"/>
    <dgm:cxn modelId="{BEA8BEDA-8079-45F5-85D2-213A6BDA0DB3}" type="presOf" srcId="{175F600B-E4B9-44B7-A605-4FDBBF4913AC}" destId="{16A52442-4A71-423B-BFFC-6FE20BABA5DF}" srcOrd="1" destOrd="0" presId="urn:microsoft.com/office/officeart/2008/layout/HalfCircleOrganizationChart"/>
    <dgm:cxn modelId="{D5207CEC-EB45-4E17-AD18-F7E97842D484}" srcId="{8B9F09F5-C8AC-45E0-B394-F6C8E7A6059A}" destId="{78EBB3F7-7633-4EC3-A36F-700121B1932E}" srcOrd="0" destOrd="0" parTransId="{C7AAB9EC-0BC0-4B07-A66D-23FFCE3E5F34}" sibTransId="{299A331B-FD89-49E0-AF79-A16F7BD247A0}"/>
    <dgm:cxn modelId="{5410FE91-71D6-4C4B-B64D-1CAC93F6B32C}" type="presParOf" srcId="{4B068D04-8EF9-4B01-94F3-CAC34E7DE556}" destId="{F6C4CA26-C782-4DDC-82A5-9BFE9F644289}" srcOrd="0" destOrd="0" presId="urn:microsoft.com/office/officeart/2008/layout/HalfCircleOrganizationChart"/>
    <dgm:cxn modelId="{BF9C54BE-10EA-42A5-8106-894C66BBA44E}" type="presParOf" srcId="{F6C4CA26-C782-4DDC-82A5-9BFE9F644289}" destId="{C20D6A3E-F316-4AAA-A87B-0D2F260F8D75}" srcOrd="0" destOrd="0" presId="urn:microsoft.com/office/officeart/2008/layout/HalfCircleOrganizationChart"/>
    <dgm:cxn modelId="{9AA79BBE-A2FB-4EDF-88EA-82DF5B043E2B}" type="presParOf" srcId="{C20D6A3E-F316-4AAA-A87B-0D2F260F8D75}" destId="{BD352961-035E-4A6F-A9A4-2D99BF3749F3}" srcOrd="0" destOrd="0" presId="urn:microsoft.com/office/officeart/2008/layout/HalfCircleOrganizationChart"/>
    <dgm:cxn modelId="{EC3BC33F-84F2-46E9-BC59-3418E854C2AB}" type="presParOf" srcId="{C20D6A3E-F316-4AAA-A87B-0D2F260F8D75}" destId="{6942F008-ED7F-4205-A66F-80D68B63BFEB}" srcOrd="1" destOrd="0" presId="urn:microsoft.com/office/officeart/2008/layout/HalfCircleOrganizationChart"/>
    <dgm:cxn modelId="{F624D2A9-88A9-4F5A-A015-D81D12D110DE}" type="presParOf" srcId="{C20D6A3E-F316-4AAA-A87B-0D2F260F8D75}" destId="{DCD3B2A1-084E-4B25-A83F-E5FD918957DF}" srcOrd="2" destOrd="0" presId="urn:microsoft.com/office/officeart/2008/layout/HalfCircleOrganizationChart"/>
    <dgm:cxn modelId="{226C1EEB-44CB-4C5A-9F06-F74B085858A8}" type="presParOf" srcId="{C20D6A3E-F316-4AAA-A87B-0D2F260F8D75}" destId="{57CB0D4A-BAEB-468D-971F-17E2778165FF}" srcOrd="3" destOrd="0" presId="urn:microsoft.com/office/officeart/2008/layout/HalfCircleOrganizationChart"/>
    <dgm:cxn modelId="{2607DA9D-7876-472B-BF6E-31B01D7FF4E3}" type="presParOf" srcId="{F6C4CA26-C782-4DDC-82A5-9BFE9F644289}" destId="{D43AA12E-A222-4EEC-9E97-1B551EAC0EA9}" srcOrd="1" destOrd="0" presId="urn:microsoft.com/office/officeart/2008/layout/HalfCircleOrganizationChart"/>
    <dgm:cxn modelId="{4F50D909-3C32-4E46-8C5A-2C32AE08F941}" type="presParOf" srcId="{F6C4CA26-C782-4DDC-82A5-9BFE9F644289}" destId="{8091E37E-09D2-4A2B-B168-7D92B1E8A4A9}" srcOrd="2" destOrd="0" presId="urn:microsoft.com/office/officeart/2008/layout/HalfCircleOrganizationChart"/>
    <dgm:cxn modelId="{39CCC5DD-5A9A-49B8-AD62-683E1E2AC9D8}" type="presParOf" srcId="{8091E37E-09D2-4A2B-B168-7D92B1E8A4A9}" destId="{7DCCF7F7-F695-4F7C-8443-0723D358EAF0}" srcOrd="0" destOrd="0" presId="urn:microsoft.com/office/officeart/2008/layout/HalfCircleOrganizationChart"/>
    <dgm:cxn modelId="{487B9120-BDDE-4FA5-A0A8-552D82A5340A}" type="presParOf" srcId="{8091E37E-09D2-4A2B-B168-7D92B1E8A4A9}" destId="{D5D6C794-8025-4A45-BFCB-763038567C98}" srcOrd="1" destOrd="0" presId="urn:microsoft.com/office/officeart/2008/layout/HalfCircleOrganizationChart"/>
    <dgm:cxn modelId="{810C4BE8-BA8D-4120-8E01-6EEA6DD58B00}" type="presParOf" srcId="{D5D6C794-8025-4A45-BFCB-763038567C98}" destId="{DD3DCC40-95F9-46B5-A44E-EC0216D70543}" srcOrd="0" destOrd="0" presId="urn:microsoft.com/office/officeart/2008/layout/HalfCircleOrganizationChart"/>
    <dgm:cxn modelId="{2197C1F5-85B7-4257-9921-73CAA4582431}" type="presParOf" srcId="{DD3DCC40-95F9-46B5-A44E-EC0216D70543}" destId="{FAC4C5A4-C7A1-4B78-8F62-A276773CF3E6}" srcOrd="0" destOrd="0" presId="urn:microsoft.com/office/officeart/2008/layout/HalfCircleOrganizationChart"/>
    <dgm:cxn modelId="{162607A5-875F-4547-8036-2DA952E9B439}" type="presParOf" srcId="{DD3DCC40-95F9-46B5-A44E-EC0216D70543}" destId="{BA146668-200E-4D7B-AA75-822D325A7D17}" srcOrd="1" destOrd="0" presId="urn:microsoft.com/office/officeart/2008/layout/HalfCircleOrganizationChart"/>
    <dgm:cxn modelId="{33DF8A15-5DB9-4DC9-98FA-FA7F14462594}" type="presParOf" srcId="{DD3DCC40-95F9-46B5-A44E-EC0216D70543}" destId="{A1DADAAC-5AE6-4521-B321-8BB150682159}" srcOrd="2" destOrd="0" presId="urn:microsoft.com/office/officeart/2008/layout/HalfCircleOrganizationChart"/>
    <dgm:cxn modelId="{C6CBAD29-C11A-4732-B37F-89E4456406FF}" type="presParOf" srcId="{DD3DCC40-95F9-46B5-A44E-EC0216D70543}" destId="{43FEC9D3-1A2A-45ED-91F1-1F282228FE9E}" srcOrd="3" destOrd="0" presId="urn:microsoft.com/office/officeart/2008/layout/HalfCircleOrganizationChart"/>
    <dgm:cxn modelId="{6D9C309D-396B-4B92-880A-49D27564E407}" type="presParOf" srcId="{D5D6C794-8025-4A45-BFCB-763038567C98}" destId="{11088B7D-78F0-4520-8DE1-E88DAAFAFB8A}" srcOrd="1" destOrd="0" presId="urn:microsoft.com/office/officeart/2008/layout/HalfCircleOrganizationChart"/>
    <dgm:cxn modelId="{DB574A70-E5B7-4920-A2C2-AB080B0B9629}" type="presParOf" srcId="{11088B7D-78F0-4520-8DE1-E88DAAFAFB8A}" destId="{6366D205-3912-441C-9FB5-0776BB6B48CD}" srcOrd="0" destOrd="0" presId="urn:microsoft.com/office/officeart/2008/layout/HalfCircleOrganizationChart"/>
    <dgm:cxn modelId="{4B624BED-091C-47A4-A770-08F5DF21EC5A}" type="presParOf" srcId="{11088B7D-78F0-4520-8DE1-E88DAAFAFB8A}" destId="{5EEDF1AD-67C8-4E6F-A617-23E873917081}" srcOrd="1" destOrd="0" presId="urn:microsoft.com/office/officeart/2008/layout/HalfCircleOrganizationChart"/>
    <dgm:cxn modelId="{8E3DE141-4390-4921-8B7E-DCF2B0538194}" type="presParOf" srcId="{5EEDF1AD-67C8-4E6F-A617-23E873917081}" destId="{81877947-5F18-418D-8591-253CF986E694}" srcOrd="0" destOrd="0" presId="urn:microsoft.com/office/officeart/2008/layout/HalfCircleOrganizationChart"/>
    <dgm:cxn modelId="{BE40CE90-25A9-4623-82A0-F2667855E771}" type="presParOf" srcId="{81877947-5F18-418D-8591-253CF986E694}" destId="{F94022C3-9AEB-4A7C-88E5-9C2250B1EA01}" srcOrd="0" destOrd="0" presId="urn:microsoft.com/office/officeart/2008/layout/HalfCircleOrganizationChart"/>
    <dgm:cxn modelId="{853C67BC-F807-4A81-B01C-CA7C0999D10B}" type="presParOf" srcId="{81877947-5F18-418D-8591-253CF986E694}" destId="{B2EBEC3C-CB6E-417D-921C-677827B720F4}" srcOrd="1" destOrd="0" presId="urn:microsoft.com/office/officeart/2008/layout/HalfCircleOrganizationChart"/>
    <dgm:cxn modelId="{73681EB2-B49E-4543-AD07-41D3BE6D6139}" type="presParOf" srcId="{81877947-5F18-418D-8591-253CF986E694}" destId="{CD348FC1-7DF1-45A6-B7F2-64FD2A7C906D}" srcOrd="2" destOrd="0" presId="urn:microsoft.com/office/officeart/2008/layout/HalfCircleOrganizationChart"/>
    <dgm:cxn modelId="{4BF766D5-286C-4E18-A0B2-7EDC2F379D06}" type="presParOf" srcId="{81877947-5F18-418D-8591-253CF986E694}" destId="{8C534DB7-BDE2-4B0B-B121-5F3D8EB931D5}" srcOrd="3" destOrd="0" presId="urn:microsoft.com/office/officeart/2008/layout/HalfCircleOrganizationChart"/>
    <dgm:cxn modelId="{23A7A46F-41AB-4B42-BCDC-2B9ED42F993B}" type="presParOf" srcId="{5EEDF1AD-67C8-4E6F-A617-23E873917081}" destId="{796B570D-DFAC-440E-8DA0-7453B882650A}" srcOrd="1" destOrd="0" presId="urn:microsoft.com/office/officeart/2008/layout/HalfCircleOrganizationChart"/>
    <dgm:cxn modelId="{0D3288E9-580C-4D97-AB19-806CC54F1C9E}" type="presParOf" srcId="{5EEDF1AD-67C8-4E6F-A617-23E873917081}" destId="{93E65F96-BE77-4B18-9DE9-35EC9B4EBABE}" srcOrd="2" destOrd="0" presId="urn:microsoft.com/office/officeart/2008/layout/HalfCircleOrganizationChart"/>
    <dgm:cxn modelId="{8B1AC28F-6DBF-46B2-9E94-99C0014471F3}" type="presParOf" srcId="{11088B7D-78F0-4520-8DE1-E88DAAFAFB8A}" destId="{3498EE0F-22DD-425A-AF90-A7B511023251}" srcOrd="2" destOrd="0" presId="urn:microsoft.com/office/officeart/2008/layout/HalfCircleOrganizationChart"/>
    <dgm:cxn modelId="{FD04B795-885E-444B-9B28-36BCA838150D}" type="presParOf" srcId="{11088B7D-78F0-4520-8DE1-E88DAAFAFB8A}" destId="{1EC2C854-7DF2-433D-82EE-ED2486C9ED44}" srcOrd="3" destOrd="0" presId="urn:microsoft.com/office/officeart/2008/layout/HalfCircleOrganizationChart"/>
    <dgm:cxn modelId="{E575E8FA-88B9-4413-875F-E15CCBFDB869}" type="presParOf" srcId="{1EC2C854-7DF2-433D-82EE-ED2486C9ED44}" destId="{F02F34ED-DDA1-4208-A3E9-15285EFCC705}" srcOrd="0" destOrd="0" presId="urn:microsoft.com/office/officeart/2008/layout/HalfCircleOrganizationChart"/>
    <dgm:cxn modelId="{6ABB98AD-4098-4035-9B06-6CA89ADE4504}" type="presParOf" srcId="{F02F34ED-DDA1-4208-A3E9-15285EFCC705}" destId="{800C5FA3-C157-413F-AB90-37001F5BC8BA}" srcOrd="0" destOrd="0" presId="urn:microsoft.com/office/officeart/2008/layout/HalfCircleOrganizationChart"/>
    <dgm:cxn modelId="{8B4AF98A-E49F-4105-84ED-A4251287EAA0}" type="presParOf" srcId="{F02F34ED-DDA1-4208-A3E9-15285EFCC705}" destId="{ADD79C88-8BF9-4F61-8147-3ACA422AE940}" srcOrd="1" destOrd="0" presId="urn:microsoft.com/office/officeart/2008/layout/HalfCircleOrganizationChart"/>
    <dgm:cxn modelId="{01F39B63-B08E-4670-A8E7-66F89713AC57}" type="presParOf" srcId="{F02F34ED-DDA1-4208-A3E9-15285EFCC705}" destId="{B788ECB7-68F0-43CF-ACC0-D8A2034E3ABF}" srcOrd="2" destOrd="0" presId="urn:microsoft.com/office/officeart/2008/layout/HalfCircleOrganizationChart"/>
    <dgm:cxn modelId="{8EC14FD2-CA3A-4294-91E4-26D09CFE0D15}" type="presParOf" srcId="{F02F34ED-DDA1-4208-A3E9-15285EFCC705}" destId="{B5C78CD2-BD18-4B21-A862-11C2FEAC0F95}" srcOrd="3" destOrd="0" presId="urn:microsoft.com/office/officeart/2008/layout/HalfCircleOrganizationChart"/>
    <dgm:cxn modelId="{3D135859-049F-4EE1-9881-CAB7A06264CC}" type="presParOf" srcId="{1EC2C854-7DF2-433D-82EE-ED2486C9ED44}" destId="{089089E5-7B8E-48CC-9F2B-75664C2B7421}" srcOrd="1" destOrd="0" presId="urn:microsoft.com/office/officeart/2008/layout/HalfCircleOrganizationChart"/>
    <dgm:cxn modelId="{DFE87D55-7E4A-465F-BE3B-F6A65579A0A6}" type="presParOf" srcId="{1EC2C854-7DF2-433D-82EE-ED2486C9ED44}" destId="{C02DB7DC-D0A7-4C45-BA6E-EE5EA6FC89E5}" srcOrd="2" destOrd="0" presId="urn:microsoft.com/office/officeart/2008/layout/HalfCircleOrganizationChart"/>
    <dgm:cxn modelId="{445F88A8-CE8E-4D49-AAB3-5C6ADD17E80B}" type="presParOf" srcId="{D5D6C794-8025-4A45-BFCB-763038567C98}" destId="{ED5CF287-A16F-4E0A-8018-9D57C44E2747}" srcOrd="2" destOrd="0" presId="urn:microsoft.com/office/officeart/2008/layout/HalfCircleOrganizationChart"/>
    <dgm:cxn modelId="{4F56BEAE-2230-484E-83AD-AC0F70AF9CC2}" type="presParOf" srcId="{8091E37E-09D2-4A2B-B168-7D92B1E8A4A9}" destId="{BA45A673-294F-42A2-BDE3-43B3B3078AF2}" srcOrd="2" destOrd="0" presId="urn:microsoft.com/office/officeart/2008/layout/HalfCircleOrganizationChart"/>
    <dgm:cxn modelId="{AA8E0D1B-DD53-4692-B321-2BAC9D30A613}" type="presParOf" srcId="{8091E37E-09D2-4A2B-B168-7D92B1E8A4A9}" destId="{18066CD4-FD36-425A-90C2-52B342FA33E9}" srcOrd="3" destOrd="0" presId="urn:microsoft.com/office/officeart/2008/layout/HalfCircleOrganizationChart"/>
    <dgm:cxn modelId="{CE58FA3E-EFC3-4415-8B97-74128B2B817B}" type="presParOf" srcId="{18066CD4-FD36-425A-90C2-52B342FA33E9}" destId="{06D11A28-3D3A-46F5-B5CF-AADF4E4C8F14}" srcOrd="0" destOrd="0" presId="urn:microsoft.com/office/officeart/2008/layout/HalfCircleOrganizationChart"/>
    <dgm:cxn modelId="{43D94875-B1A6-4D79-8262-D6BCEC482FCD}" type="presParOf" srcId="{06D11A28-3D3A-46F5-B5CF-AADF4E4C8F14}" destId="{37E626A3-D37F-4AB9-B75D-AE67202D2462}" srcOrd="0" destOrd="0" presId="urn:microsoft.com/office/officeart/2008/layout/HalfCircleOrganizationChart"/>
    <dgm:cxn modelId="{FE6EA02F-6BAA-402A-8541-A14966ECDD6A}" type="presParOf" srcId="{06D11A28-3D3A-46F5-B5CF-AADF4E4C8F14}" destId="{47AC4C59-35E9-44AF-A4D5-7D01D9EC2269}" srcOrd="1" destOrd="0" presId="urn:microsoft.com/office/officeart/2008/layout/HalfCircleOrganizationChart"/>
    <dgm:cxn modelId="{56475E6A-98EB-47C0-88E2-0D686A22FCEA}" type="presParOf" srcId="{06D11A28-3D3A-46F5-B5CF-AADF4E4C8F14}" destId="{328ABF0D-CA1B-4AC0-930A-1000DE22E2B6}" srcOrd="2" destOrd="0" presId="urn:microsoft.com/office/officeart/2008/layout/HalfCircleOrganizationChart"/>
    <dgm:cxn modelId="{81071F45-7D86-4800-83E6-41DF11E407D0}" type="presParOf" srcId="{06D11A28-3D3A-46F5-B5CF-AADF4E4C8F14}" destId="{7E9D2E1E-EE81-4C4F-9AB2-0234ADB998D2}" srcOrd="3" destOrd="0" presId="urn:microsoft.com/office/officeart/2008/layout/HalfCircleOrganizationChart"/>
    <dgm:cxn modelId="{EC684914-E714-4418-9908-B8DA4F6970C3}" type="presParOf" srcId="{18066CD4-FD36-425A-90C2-52B342FA33E9}" destId="{19C8171A-8099-4B79-BDF2-5D29FA6AEA34}" srcOrd="1" destOrd="0" presId="urn:microsoft.com/office/officeart/2008/layout/HalfCircleOrganizationChart"/>
    <dgm:cxn modelId="{28834A26-1296-4624-8B01-16F59EC1EDD1}" type="presParOf" srcId="{19C8171A-8099-4B79-BDF2-5D29FA6AEA34}" destId="{1894C72A-C2FF-408D-B3DC-0B4221569F10}" srcOrd="0" destOrd="0" presId="urn:microsoft.com/office/officeart/2008/layout/HalfCircleOrganizationChart"/>
    <dgm:cxn modelId="{AE63278A-ACF6-4C19-A05C-AD91971F958E}" type="presParOf" srcId="{19C8171A-8099-4B79-BDF2-5D29FA6AEA34}" destId="{B313B7B1-5C6F-41E5-B717-828427316BDD}" srcOrd="1" destOrd="0" presId="urn:microsoft.com/office/officeart/2008/layout/HalfCircleOrganizationChart"/>
    <dgm:cxn modelId="{066695A9-A3B5-411F-B9A7-D129F892F059}" type="presParOf" srcId="{B313B7B1-5C6F-41E5-B717-828427316BDD}" destId="{1D6FCB1C-3E54-4F46-B2C1-742227CD3B1F}" srcOrd="0" destOrd="0" presId="urn:microsoft.com/office/officeart/2008/layout/HalfCircleOrganizationChart"/>
    <dgm:cxn modelId="{0F25E3BD-EA57-421F-839B-25F7B248C8D8}" type="presParOf" srcId="{1D6FCB1C-3E54-4F46-B2C1-742227CD3B1F}" destId="{37E3AC22-9D0B-4130-A1CB-0B2E98835BC7}" srcOrd="0" destOrd="0" presId="urn:microsoft.com/office/officeart/2008/layout/HalfCircleOrganizationChart"/>
    <dgm:cxn modelId="{F10846F5-5D07-4EAA-8076-5D2AAE02ED76}" type="presParOf" srcId="{1D6FCB1C-3E54-4F46-B2C1-742227CD3B1F}" destId="{699DC8F4-C8C0-4917-B73F-1528F994B554}" srcOrd="1" destOrd="0" presId="urn:microsoft.com/office/officeart/2008/layout/HalfCircleOrganizationChart"/>
    <dgm:cxn modelId="{1BF91DCD-0C13-4B11-8F45-1AA5D8C6A0D7}" type="presParOf" srcId="{1D6FCB1C-3E54-4F46-B2C1-742227CD3B1F}" destId="{D5E4B885-3C08-4D13-A6A6-51E07407C1EC}" srcOrd="2" destOrd="0" presId="urn:microsoft.com/office/officeart/2008/layout/HalfCircleOrganizationChart"/>
    <dgm:cxn modelId="{85A8E2EA-5E1E-444B-8761-A06A5A551853}" type="presParOf" srcId="{1D6FCB1C-3E54-4F46-B2C1-742227CD3B1F}" destId="{16A52442-4A71-423B-BFFC-6FE20BABA5DF}" srcOrd="3" destOrd="0" presId="urn:microsoft.com/office/officeart/2008/layout/HalfCircleOrganizationChart"/>
    <dgm:cxn modelId="{1C3CC0A9-3F1C-4644-8C15-F8D06530FC3B}" type="presParOf" srcId="{B313B7B1-5C6F-41E5-B717-828427316BDD}" destId="{1EDA4239-BB23-40F4-98FC-EA51E4DD03CF}" srcOrd="1" destOrd="0" presId="urn:microsoft.com/office/officeart/2008/layout/HalfCircleOrganizationChart"/>
    <dgm:cxn modelId="{A3258B0E-CF72-474D-9DAE-1D6B9E60B1E8}" type="presParOf" srcId="{B313B7B1-5C6F-41E5-B717-828427316BDD}" destId="{974F66FD-6C0F-43E2-BEFF-C503506763A1}" srcOrd="2" destOrd="0" presId="urn:microsoft.com/office/officeart/2008/layout/HalfCircleOrganizationChart"/>
    <dgm:cxn modelId="{779E4327-6BDB-46A9-9E26-3F82B505B3DA}" type="presParOf" srcId="{18066CD4-FD36-425A-90C2-52B342FA33E9}" destId="{6D63DA32-F90F-4173-893A-16F51785FC76}" srcOrd="2" destOrd="0" presId="urn:microsoft.com/office/officeart/2008/layout/HalfCircle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4C72A-C2FF-408D-B3DC-0B4221569F10}">
      <dsp:nvSpPr>
        <dsp:cNvPr id="0" name=""/>
        <dsp:cNvSpPr/>
      </dsp:nvSpPr>
      <dsp:spPr>
        <a:xfrm>
          <a:off x="7644168" y="1855404"/>
          <a:ext cx="1463572" cy="1766363"/>
        </a:xfrm>
        <a:custGeom>
          <a:avLst/>
          <a:gdLst/>
          <a:ahLst/>
          <a:cxnLst/>
          <a:rect l="0" t="0" r="0" b="0"/>
          <a:pathLst>
            <a:path>
              <a:moveTo>
                <a:pt x="1463572" y="0"/>
              </a:moveTo>
              <a:lnTo>
                <a:pt x="1463572" y="1766363"/>
              </a:lnTo>
              <a:lnTo>
                <a:pt x="0" y="176636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45A673-294F-42A2-BDE3-43B3B3078AF2}">
      <dsp:nvSpPr>
        <dsp:cNvPr id="0" name=""/>
        <dsp:cNvSpPr/>
      </dsp:nvSpPr>
      <dsp:spPr>
        <a:xfrm>
          <a:off x="5257800" y="828726"/>
          <a:ext cx="3535929" cy="3490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9074"/>
              </a:lnTo>
              <a:lnTo>
                <a:pt x="3535929" y="3490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8EE0F-22DD-425A-AF90-A7B511023251}">
      <dsp:nvSpPr>
        <dsp:cNvPr id="0" name=""/>
        <dsp:cNvSpPr/>
      </dsp:nvSpPr>
      <dsp:spPr>
        <a:xfrm>
          <a:off x="994686" y="1846217"/>
          <a:ext cx="2949224" cy="1825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5135"/>
              </a:lnTo>
              <a:lnTo>
                <a:pt x="2949224" y="18251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66D205-3912-441C-9FB5-0776BB6B48CD}">
      <dsp:nvSpPr>
        <dsp:cNvPr id="0" name=""/>
        <dsp:cNvSpPr/>
      </dsp:nvSpPr>
      <dsp:spPr>
        <a:xfrm>
          <a:off x="994686" y="1846217"/>
          <a:ext cx="2949224" cy="7823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2354"/>
              </a:lnTo>
              <a:lnTo>
                <a:pt x="2949224" y="78235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CCF7F7-F695-4F7C-8443-0723D358EAF0}">
      <dsp:nvSpPr>
        <dsp:cNvPr id="0" name=""/>
        <dsp:cNvSpPr/>
      </dsp:nvSpPr>
      <dsp:spPr>
        <a:xfrm>
          <a:off x="1308697" y="828726"/>
          <a:ext cx="3949102" cy="339888"/>
        </a:xfrm>
        <a:custGeom>
          <a:avLst/>
          <a:gdLst/>
          <a:ahLst/>
          <a:cxnLst/>
          <a:rect l="0" t="0" r="0" b="0"/>
          <a:pathLst>
            <a:path>
              <a:moveTo>
                <a:pt x="3949102" y="0"/>
              </a:moveTo>
              <a:lnTo>
                <a:pt x="3949102" y="339888"/>
              </a:lnTo>
              <a:lnTo>
                <a:pt x="0" y="3398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42F008-ED7F-4205-A66F-80D68B63BFEB}">
      <dsp:nvSpPr>
        <dsp:cNvPr id="0" name=""/>
        <dsp:cNvSpPr/>
      </dsp:nvSpPr>
      <dsp:spPr>
        <a:xfrm>
          <a:off x="4844627" y="2381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D3B2A1-084E-4B25-A83F-E5FD918957DF}">
      <dsp:nvSpPr>
        <dsp:cNvPr id="0" name=""/>
        <dsp:cNvSpPr/>
      </dsp:nvSpPr>
      <dsp:spPr>
        <a:xfrm>
          <a:off x="4844627" y="2381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352961-035E-4A6F-A9A4-2D99BF3749F3}">
      <dsp:nvSpPr>
        <dsp:cNvPr id="0" name=""/>
        <dsp:cNvSpPr/>
      </dsp:nvSpPr>
      <dsp:spPr>
        <a:xfrm>
          <a:off x="4431455" y="151123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Roboto Condensed" panose="02000000000000000000" pitchFamily="2" charset="0"/>
              <a:ea typeface="Roboto Condensed" panose="02000000000000000000" pitchFamily="2" charset="0"/>
            </a:rPr>
            <a:t>MIMD</a:t>
          </a:r>
          <a:endParaRPr lang="en-IN" sz="4000" b="1" kern="1200" dirty="0"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4431455" y="151123"/>
        <a:ext cx="1652689" cy="528860"/>
      </dsp:txXfrm>
    </dsp:sp>
    <dsp:sp modelId="{BA146668-200E-4D7B-AA75-822D325A7D17}">
      <dsp:nvSpPr>
        <dsp:cNvPr id="0" name=""/>
        <dsp:cNvSpPr/>
      </dsp:nvSpPr>
      <dsp:spPr>
        <a:xfrm>
          <a:off x="581514" y="1019872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ADAAC-5AE6-4521-B321-8BB150682159}">
      <dsp:nvSpPr>
        <dsp:cNvPr id="0" name=""/>
        <dsp:cNvSpPr/>
      </dsp:nvSpPr>
      <dsp:spPr>
        <a:xfrm>
          <a:off x="581514" y="1019872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C4C5A4-C7A1-4B78-8F62-A276773CF3E6}">
      <dsp:nvSpPr>
        <dsp:cNvPr id="0" name=""/>
        <dsp:cNvSpPr/>
      </dsp:nvSpPr>
      <dsp:spPr>
        <a:xfrm>
          <a:off x="168341" y="1168615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Shared memory multiprocessor</a:t>
          </a:r>
          <a:endParaRPr lang="en-IN" sz="1200" kern="1200" dirty="0">
            <a:solidFill>
              <a:srgbClr val="0070C0"/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168341" y="1168615"/>
        <a:ext cx="1652689" cy="528860"/>
      </dsp:txXfrm>
    </dsp:sp>
    <dsp:sp modelId="{B2EBEC3C-CB6E-417D-921C-677827B720F4}">
      <dsp:nvSpPr>
        <dsp:cNvPr id="0" name=""/>
        <dsp:cNvSpPr/>
      </dsp:nvSpPr>
      <dsp:spPr>
        <a:xfrm>
          <a:off x="3844750" y="2479830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348FC1-7DF1-45A6-B7F2-64FD2A7C906D}">
      <dsp:nvSpPr>
        <dsp:cNvPr id="0" name=""/>
        <dsp:cNvSpPr/>
      </dsp:nvSpPr>
      <dsp:spPr>
        <a:xfrm>
          <a:off x="3844750" y="2479830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022C3-9AEB-4A7C-88E5-9C2250B1EA01}">
      <dsp:nvSpPr>
        <dsp:cNvPr id="0" name=""/>
        <dsp:cNvSpPr/>
      </dsp:nvSpPr>
      <dsp:spPr>
        <a:xfrm>
          <a:off x="3431577" y="2628572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Symmetric multiprocessing</a:t>
          </a:r>
          <a:endParaRPr lang="en-IN" sz="1200" b="1" kern="1200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3431577" y="2628572"/>
        <a:ext cx="1652689" cy="528860"/>
      </dsp:txXfrm>
    </dsp:sp>
    <dsp:sp modelId="{ADD79C88-8BF9-4F61-8147-3ACA422AE940}">
      <dsp:nvSpPr>
        <dsp:cNvPr id="0" name=""/>
        <dsp:cNvSpPr/>
      </dsp:nvSpPr>
      <dsp:spPr>
        <a:xfrm>
          <a:off x="3844750" y="3522611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8ECB7-68F0-43CF-ACC0-D8A2034E3ABF}">
      <dsp:nvSpPr>
        <dsp:cNvPr id="0" name=""/>
        <dsp:cNvSpPr/>
      </dsp:nvSpPr>
      <dsp:spPr>
        <a:xfrm>
          <a:off x="3844750" y="3522611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C5FA3-C157-413F-AB90-37001F5BC8BA}">
      <dsp:nvSpPr>
        <dsp:cNvPr id="0" name=""/>
        <dsp:cNvSpPr/>
      </dsp:nvSpPr>
      <dsp:spPr>
        <a:xfrm>
          <a:off x="3431577" y="3671353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Master/Slave </a:t>
          </a:r>
          <a:endParaRPr lang="en-IN" sz="1200" b="1" kern="1200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3431577" y="3671353"/>
        <a:ext cx="1652689" cy="528860"/>
      </dsp:txXfrm>
    </dsp:sp>
    <dsp:sp modelId="{47AC4C59-35E9-44AF-A4D5-7D01D9EC2269}">
      <dsp:nvSpPr>
        <dsp:cNvPr id="0" name=""/>
        <dsp:cNvSpPr/>
      </dsp:nvSpPr>
      <dsp:spPr>
        <a:xfrm>
          <a:off x="8694568" y="1029059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ABF0D-CA1B-4AC0-930A-1000DE22E2B6}">
      <dsp:nvSpPr>
        <dsp:cNvPr id="0" name=""/>
        <dsp:cNvSpPr/>
      </dsp:nvSpPr>
      <dsp:spPr>
        <a:xfrm>
          <a:off x="8694568" y="1029059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626A3-D37F-4AB9-B75D-AE67202D2462}">
      <dsp:nvSpPr>
        <dsp:cNvPr id="0" name=""/>
        <dsp:cNvSpPr/>
      </dsp:nvSpPr>
      <dsp:spPr>
        <a:xfrm>
          <a:off x="8281396" y="1177801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Distributed memory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70C0"/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(self-contained computer)</a:t>
          </a:r>
          <a:endParaRPr lang="en-IN" sz="1200" kern="1200" dirty="0">
            <a:solidFill>
              <a:srgbClr val="0070C0"/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8281396" y="1177801"/>
        <a:ext cx="1652689" cy="528860"/>
      </dsp:txXfrm>
    </dsp:sp>
    <dsp:sp modelId="{699DC8F4-C8C0-4917-B73F-1528F994B554}">
      <dsp:nvSpPr>
        <dsp:cNvPr id="0" name=""/>
        <dsp:cNvSpPr/>
      </dsp:nvSpPr>
      <dsp:spPr>
        <a:xfrm>
          <a:off x="6916984" y="3473025"/>
          <a:ext cx="826344" cy="82634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4B885-3C08-4D13-A6A6-51E07407C1EC}">
      <dsp:nvSpPr>
        <dsp:cNvPr id="0" name=""/>
        <dsp:cNvSpPr/>
      </dsp:nvSpPr>
      <dsp:spPr>
        <a:xfrm>
          <a:off x="6916984" y="3473025"/>
          <a:ext cx="826344" cy="82634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3AC22-9D0B-4130-A1CB-0B2E98835BC7}">
      <dsp:nvSpPr>
        <dsp:cNvPr id="0" name=""/>
        <dsp:cNvSpPr/>
      </dsp:nvSpPr>
      <dsp:spPr>
        <a:xfrm>
          <a:off x="6503812" y="3621767"/>
          <a:ext cx="1652689" cy="52886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rPr>
            <a:t>Clusters</a:t>
          </a:r>
          <a:endParaRPr lang="en-IN" sz="1200" b="1" kern="1200" dirty="0">
            <a:solidFill>
              <a:schemeClr val="accent6">
                <a:lumMod val="50000"/>
              </a:schemeClr>
            </a:solidFill>
            <a:latin typeface="Roboto Condensed" panose="02000000000000000000" pitchFamily="2" charset="0"/>
            <a:ea typeface="Roboto Condensed" panose="02000000000000000000" pitchFamily="2" charset="0"/>
          </a:endParaRPr>
        </a:p>
      </dsp:txBody>
      <dsp:txXfrm>
        <a:off x="6503812" y="3621767"/>
        <a:ext cx="1652689" cy="528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7594F-B78B-42F3-A795-22F9699B2C26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48750-3216-427D-A45A-FCA411179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6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48750-3216-427D-A45A-FCA4111791D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790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BCA3-2BD0-4C90-BFC5-1B9806E36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F3FE5-9B87-48EB-B9DD-D9DDA6A4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76E15-904F-4DB2-BB8A-9F58CE2A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78F71-C4B1-444F-ABA8-0A4A1CAD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274-01A6-4D18-9CB2-9A398E59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79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1004-433C-4A37-A230-2540916E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5451C-C1BA-42C5-BBB4-9B69D24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F99AD-5BE1-4B14-A03C-519B8D2B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3A68-32DF-4157-A63F-1C9F639D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D2C17-9FF3-42B8-AA57-8A39A7F8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61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B3082-11CE-4648-B6B2-6A0D0D6C5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0809-2FEC-409F-9C67-A045394E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6AAAA-000E-4377-A993-4E830D52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38F51-1A0C-46F7-9F6C-4B7C77D0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B3239-CD92-458A-971E-87AE94A7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733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0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67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08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42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85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38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77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1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C858-702C-47F8-ABA6-CD97B56B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377F-0E0A-4BD9-AAA6-F64BAB0E0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C8935-E814-45BA-9360-A7E4F9CD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F5E19-4D64-4519-BDD9-42AE418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BE4F-C480-4EF7-89F7-5930D381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056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56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80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194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1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947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56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93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C81F-59E7-4596-A675-A3FEC254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1D2E-D92B-41D2-912B-E7CCA2FFC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E4868-0144-4E43-8272-AA9AD1E1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47CD-DBD5-426E-9C70-D3C26034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DEB0-9006-41C1-84A9-C125E89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96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D53D-3E58-46F6-8C82-BB0BF5CB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9E20-123E-49E9-B7F6-C0394414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FD27D-6AC5-4A3A-AD45-C89A706C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EDA35-AD47-48AF-BB34-9112A944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FD62-B56D-4655-A736-B0F9B619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984BD-F769-487D-AC6C-32B1106D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78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3402-1946-4C84-9594-53A41C67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B701-AF8A-4E5E-9C1B-6664E2E79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84213-E575-47FD-AE0F-55B226947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1854F-C57E-41C8-8A27-73999FE06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72115-F5F0-4B47-98AE-81DD1366F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48C9A-20F5-4CAB-AE2A-02F40C0E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C72DD-6E9A-4520-A1FC-428DD8A4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4AD01-F768-4A0B-853E-D01574CE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588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3644-E89B-45E7-87E1-90125FFD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9AD98-EF4A-4241-B5E4-C4BC737B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D3B7F-CEDC-4C9D-A2C6-2D3FCE5C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1764-5D2F-4AF1-9E15-D198F68D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3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E8708-E599-4030-AAD2-D171AFBB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93EC3-EF6B-4B4E-AB83-7F7BB384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077A6-A184-44DF-8D6B-6FBF4A0F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74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F26C-4B0E-4C3B-9B4E-66C3BCCD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2BFE-10DB-4123-AD21-C0A19150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03D3-690B-4243-9BD7-885CEA585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6865-9447-48BF-AC13-28BAC51F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235F1-B28D-4092-8B33-2FB56856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E9B5D-0585-45A8-B841-8C510630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415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F736-82B9-4E94-874F-E3ED79C6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C9C8B-AB6C-4314-9816-1A4EE06EB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EC136-EB43-418B-A44E-720410A41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CDE30-8622-40CD-90BD-9D316FFE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DF847-87EF-410D-80D5-F442A835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9EE90-97B6-4B65-884A-1DF06D14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972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2DF48-F60B-4B71-8E19-27E8B216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624DA-EB18-4995-8CC9-16EF096BA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73F7-F1A7-4AF5-9363-F7DCA6FA1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05B4-BBC9-4D10-9B7B-ECDFA68A21E1}" type="datetimeFigureOut">
              <a:rPr lang="en-IN" smtClean="0"/>
              <a:t>12-10-2021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22CC7-875C-4454-A2A6-668D13307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DBC5-15FC-4947-A521-937DE59D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986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063EFC8-B1D5-4A0E-A759-20622DCBA60C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1BBD2E1-AC92-45EE-B900-EEDF9F9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5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19.svg"/><Relationship Id="rId2" Type="http://schemas.openxmlformats.org/officeDocument/2006/relationships/image" Target="../media/image4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microsoft.com/office/2007/relationships/hdphoto" Target="../media/hdphoto2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microsoft.com/office/2007/relationships/hdphoto" Target="../media/hdphoto3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EF6BD-2F5C-4CA9-80AF-F3A2532FBCBE}"/>
              </a:ext>
            </a:extLst>
          </p:cNvPr>
          <p:cNvSpPr/>
          <p:nvPr/>
        </p:nvSpPr>
        <p:spPr>
          <a:xfrm>
            <a:off x="9223018" y="-2"/>
            <a:ext cx="2968982" cy="6858002"/>
          </a:xfrm>
          <a:prstGeom prst="rect">
            <a:avLst/>
          </a:prstGeom>
          <a:gradFill flip="none" rotWithShape="1">
            <a:gsLst>
              <a:gs pos="0">
                <a:srgbClr val="E56B6F"/>
              </a:gs>
              <a:gs pos="100000">
                <a:srgbClr val="54174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93BB922-1F02-4FB8-B715-71FCF184F368}"/>
              </a:ext>
            </a:extLst>
          </p:cNvPr>
          <p:cNvGrpSpPr/>
          <p:nvPr/>
        </p:nvGrpSpPr>
        <p:grpSpPr>
          <a:xfrm>
            <a:off x="9433249" y="468997"/>
            <a:ext cx="654237" cy="631575"/>
            <a:chOff x="9433249" y="468997"/>
            <a:chExt cx="654237" cy="63157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BFBF3B2-8884-4D13-B44B-E2DC35FD8992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3FB235-00C6-4672-B555-A682E7C9DEA9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DC62D7-D1DC-438D-A126-BF45DEA7E7FC}"/>
              </a:ext>
            </a:extLst>
          </p:cNvPr>
          <p:cNvGrpSpPr/>
          <p:nvPr/>
        </p:nvGrpSpPr>
        <p:grpSpPr>
          <a:xfrm>
            <a:off x="9433248" y="1642801"/>
            <a:ext cx="654237" cy="631575"/>
            <a:chOff x="9433249" y="468997"/>
            <a:chExt cx="654237" cy="63157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DCC23A9-69B0-4A93-B68A-FA8364E2001C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1CFEFA2-8DC6-448F-B8F6-DEA9A63C3954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71AAD68-A9F4-4EAF-A970-E20B50848799}"/>
              </a:ext>
            </a:extLst>
          </p:cNvPr>
          <p:cNvGrpSpPr/>
          <p:nvPr/>
        </p:nvGrpSpPr>
        <p:grpSpPr>
          <a:xfrm>
            <a:off x="9433247" y="2816605"/>
            <a:ext cx="654237" cy="631575"/>
            <a:chOff x="9433249" y="468997"/>
            <a:chExt cx="654237" cy="63157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7590507-B34D-40E2-BF5A-E9A704FFD8A6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071567C-83CC-466D-A0F6-8944630FAFF4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BE90909-FBA5-4F16-B83E-CF204F057BD8}"/>
              </a:ext>
            </a:extLst>
          </p:cNvPr>
          <p:cNvGrpSpPr/>
          <p:nvPr/>
        </p:nvGrpSpPr>
        <p:grpSpPr>
          <a:xfrm>
            <a:off x="9433246" y="3990409"/>
            <a:ext cx="654237" cy="631575"/>
            <a:chOff x="9433249" y="468997"/>
            <a:chExt cx="654237" cy="63157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4A9F63-89F2-48C3-A947-444EA92EA07B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E20F6E2-47C9-4836-A021-0955651B222E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D405BF1F-C0B2-4A07-95C9-2AA2A9A78009}"/>
              </a:ext>
            </a:extLst>
          </p:cNvPr>
          <p:cNvSpPr txBox="1"/>
          <p:nvPr/>
        </p:nvSpPr>
        <p:spPr>
          <a:xfrm>
            <a:off x="9481799" y="575658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56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F04AAD5-FF90-4B9A-B173-E66E2ED5D683}"/>
              </a:ext>
            </a:extLst>
          </p:cNvPr>
          <p:cNvSpPr txBox="1"/>
          <p:nvPr/>
        </p:nvSpPr>
        <p:spPr>
          <a:xfrm>
            <a:off x="10282196" y="589149"/>
            <a:ext cx="181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Pranit Patil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D667000-F116-4BF1-A04E-092D6667FD89}"/>
              </a:ext>
            </a:extLst>
          </p:cNvPr>
          <p:cNvSpPr txBox="1"/>
          <p:nvPr/>
        </p:nvSpPr>
        <p:spPr>
          <a:xfrm>
            <a:off x="10297714" y="1762953"/>
            <a:ext cx="1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Vivek </a:t>
            </a:r>
            <a:r>
              <a:rPr lang="en-US" sz="2000" dirty="0" err="1">
                <a:solidFill>
                  <a:schemeClr val="bg1"/>
                </a:solidFill>
                <a:latin typeface="Manrope" panose="00000506000000000000" pitchFamily="50" charset="0"/>
              </a:rPr>
              <a:t>Pundkar</a:t>
            </a:r>
            <a:endParaRPr lang="en-US" sz="2000" dirty="0">
              <a:solidFill>
                <a:schemeClr val="bg1"/>
              </a:solidFill>
              <a:latin typeface="Manrope" panose="00000506000000000000" pitchFamily="50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F1D41D-C44A-4C3F-8AAE-339DFDB8CB33}"/>
              </a:ext>
            </a:extLst>
          </p:cNvPr>
          <p:cNvSpPr txBox="1"/>
          <p:nvPr/>
        </p:nvSpPr>
        <p:spPr>
          <a:xfrm>
            <a:off x="10178757" y="2972044"/>
            <a:ext cx="18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Manrope" panose="00000506000000000000" pitchFamily="50" charset="0"/>
              </a:rPr>
              <a:t>Amitesh</a:t>
            </a:r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 Patil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2F4AD8-A387-44AD-9B79-760A6857960B}"/>
              </a:ext>
            </a:extLst>
          </p:cNvPr>
          <p:cNvSpPr txBox="1"/>
          <p:nvPr/>
        </p:nvSpPr>
        <p:spPr>
          <a:xfrm>
            <a:off x="10296006" y="4172718"/>
            <a:ext cx="18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Kshitij Patil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C6E780-B466-447B-A92E-9ADEE258FDA7}"/>
              </a:ext>
            </a:extLst>
          </p:cNvPr>
          <p:cNvSpPr txBox="1"/>
          <p:nvPr/>
        </p:nvSpPr>
        <p:spPr>
          <a:xfrm>
            <a:off x="9496534" y="1740009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77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6AC5DF2-B80A-40C8-8A2A-1590554ADB05}"/>
              </a:ext>
            </a:extLst>
          </p:cNvPr>
          <p:cNvSpPr txBox="1"/>
          <p:nvPr/>
        </p:nvSpPr>
        <p:spPr>
          <a:xfrm>
            <a:off x="9471069" y="2910489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2206E0-0BB7-4838-AE68-8ABB224C7A2D}"/>
              </a:ext>
            </a:extLst>
          </p:cNvPr>
          <p:cNvSpPr txBox="1"/>
          <p:nvPr/>
        </p:nvSpPr>
        <p:spPr>
          <a:xfrm>
            <a:off x="9471069" y="4094314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160A7E-4DDE-449C-8649-7A8A46164F18}"/>
              </a:ext>
            </a:extLst>
          </p:cNvPr>
          <p:cNvGrpSpPr/>
          <p:nvPr/>
        </p:nvGrpSpPr>
        <p:grpSpPr>
          <a:xfrm>
            <a:off x="203214" y="3531"/>
            <a:ext cx="8811281" cy="6889298"/>
            <a:chOff x="203214" y="3531"/>
            <a:chExt cx="8811281" cy="6889298"/>
          </a:xfrm>
          <a:solidFill>
            <a:srgbClr val="0071BC">
              <a:alpha val="25000"/>
            </a:srgbClr>
          </a:solidFill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393029F-555F-4EC3-B512-AE18E10A7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214" y="34827"/>
              <a:ext cx="6858002" cy="685800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F9FF5EE-E21A-4E27-AE9D-69ACBEA1D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5491" y="3531"/>
              <a:ext cx="1929004" cy="688929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5C5CFD-B8CF-4178-A544-236AC34A2290}"/>
              </a:ext>
            </a:extLst>
          </p:cNvPr>
          <p:cNvSpPr txBox="1"/>
          <p:nvPr/>
        </p:nvSpPr>
        <p:spPr>
          <a:xfrm>
            <a:off x="1832358" y="2135476"/>
            <a:ext cx="77087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500" b="1" dirty="0">
                <a:latin typeface="Manrope" panose="00000506000000000000" pitchFamily="50" charset="0"/>
              </a:rPr>
              <a:t>Types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20FBD-A260-487A-A8E6-F31025AA70DD}"/>
              </a:ext>
            </a:extLst>
          </p:cNvPr>
          <p:cNvSpPr txBox="1"/>
          <p:nvPr/>
        </p:nvSpPr>
        <p:spPr>
          <a:xfrm>
            <a:off x="-1" y="3101447"/>
            <a:ext cx="93378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latin typeface="Manrope" panose="00000506000000000000" pitchFamily="50" charset="0"/>
              </a:rPr>
              <a:t>Multi-Processing</a:t>
            </a:r>
            <a:endParaRPr lang="en-IN" sz="8000" b="1" dirty="0"/>
          </a:p>
        </p:txBody>
      </p:sp>
    </p:spTree>
    <p:extLst>
      <p:ext uri="{BB962C8B-B14F-4D97-AF65-F5344CB8AC3E}">
        <p14:creationId xmlns:p14="http://schemas.microsoft.com/office/powerpoint/2010/main" val="1500961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63" name="Graphic 22">
            <a:extLst>
              <a:ext uri="{FF2B5EF4-FFF2-40B4-BE49-F238E27FC236}">
                <a16:creationId xmlns:a16="http://schemas.microsoft.com/office/drawing/2014/main" id="{8292D8D1-204E-4321-BAAD-9AB24DC4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117528"/>
            <a:ext cx="4067176" cy="79919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CAE9284-6205-47B1-9689-37B337930652}"/>
              </a:ext>
            </a:extLst>
          </p:cNvPr>
          <p:cNvSpPr txBox="1"/>
          <p:nvPr/>
        </p:nvSpPr>
        <p:spPr>
          <a:xfrm>
            <a:off x="1449518" y="2282789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Identical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48400" y="4781031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Are complex in design, as all units share same memory and data bus.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73735B-C6EB-4F33-90C7-D479E192943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dirty="0">
              <a:latin typeface="Manrope" panose="00000506000000000000"/>
            </a:endParaRPr>
          </a:p>
        </p:txBody>
      </p:sp>
      <p:pic>
        <p:nvPicPr>
          <p:cNvPr id="24" name="Graphic 22">
            <a:extLst>
              <a:ext uri="{FF2B5EF4-FFF2-40B4-BE49-F238E27FC236}">
                <a16:creationId xmlns:a16="http://schemas.microsoft.com/office/drawing/2014/main" id="{1366F0D3-A560-4E8C-9B58-D4DBE3BC7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3343566"/>
            <a:ext cx="4067176" cy="7991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72871-C9F8-4825-AC4E-B40348ABA425}"/>
              </a:ext>
            </a:extLst>
          </p:cNvPr>
          <p:cNvSpPr txBox="1"/>
          <p:nvPr/>
        </p:nvSpPr>
        <p:spPr>
          <a:xfrm>
            <a:off x="1449518" y="3508827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Communication</a:t>
            </a:r>
          </a:p>
        </p:txBody>
      </p:sp>
      <p:pic>
        <p:nvPicPr>
          <p:cNvPr id="26" name="Graphic 22">
            <a:extLst>
              <a:ext uri="{FF2B5EF4-FFF2-40B4-BE49-F238E27FC236}">
                <a16:creationId xmlns:a16="http://schemas.microsoft.com/office/drawing/2014/main" id="{DE619C1C-FDC1-4568-BE0C-1B07534172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4569604"/>
            <a:ext cx="4067176" cy="7991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852138-005D-458B-8F2A-800059362FC3}"/>
              </a:ext>
            </a:extLst>
          </p:cNvPr>
          <p:cNvSpPr txBox="1"/>
          <p:nvPr/>
        </p:nvSpPr>
        <p:spPr>
          <a:xfrm>
            <a:off x="1449518" y="4734865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Complexity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47241C-A2D2-4230-A83D-A0666F7A1692}"/>
              </a:ext>
            </a:extLst>
          </p:cNvPr>
          <p:cNvSpPr txBox="1"/>
          <p:nvPr/>
        </p:nvSpPr>
        <p:spPr>
          <a:xfrm>
            <a:off x="6248400" y="3554993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Shared memory is the mode of communication among processors.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81C5BC-19A6-4C83-BD03-5807B5CCD240}"/>
              </a:ext>
            </a:extLst>
          </p:cNvPr>
          <p:cNvSpPr txBox="1"/>
          <p:nvPr/>
        </p:nvSpPr>
        <p:spPr>
          <a:xfrm>
            <a:off x="6248400" y="233531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All the processors are treated equally </a:t>
            </a:r>
            <a:r>
              <a:rPr lang="en-US" dirty="0">
                <a:solidFill>
                  <a:srgbClr val="273239"/>
                </a:solidFill>
                <a:latin typeface="urw-din"/>
              </a:rPr>
              <a:t>, so they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all are identical.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549790-23B9-4BE8-BD2D-1F8591FEB62E}"/>
              </a:ext>
            </a:extLst>
          </p:cNvPr>
          <p:cNvSpPr/>
          <p:nvPr/>
        </p:nvSpPr>
        <p:spPr>
          <a:xfrm>
            <a:off x="0" y="-7145"/>
            <a:ext cx="12192000" cy="1204887"/>
          </a:xfrm>
          <a:prstGeom prst="rect">
            <a:avLst/>
          </a:prstGeom>
          <a:gradFill flip="none" rotWithShape="1">
            <a:gsLst>
              <a:gs pos="100000">
                <a:srgbClr val="F783A2"/>
              </a:gs>
              <a:gs pos="0">
                <a:srgbClr val="F7D39C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Manrope" panose="00000506000000000000"/>
              </a:rPr>
              <a:t>Characteristics of SMP</a:t>
            </a:r>
            <a:endParaRPr lang="en-IN" sz="4400" b="1" dirty="0">
              <a:solidFill>
                <a:schemeClr val="accent6">
                  <a:lumMod val="50000"/>
                </a:schemeClr>
              </a:solidFill>
              <a:latin typeface="Manrope" panose="00000506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907227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9" grpId="0" animBg="1"/>
      <p:bldP spid="73" grpId="0"/>
      <p:bldP spid="25" grpId="0" animBg="1"/>
      <p:bldP spid="27" grpId="0" animBg="1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63" name="Graphic 22">
            <a:extLst>
              <a:ext uri="{FF2B5EF4-FFF2-40B4-BE49-F238E27FC236}">
                <a16:creationId xmlns:a16="http://schemas.microsoft.com/office/drawing/2014/main" id="{8292D8D1-204E-4321-BAAD-9AB24DC4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2117528"/>
            <a:ext cx="4067176" cy="79919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CAE9284-6205-47B1-9689-37B337930652}"/>
              </a:ext>
            </a:extLst>
          </p:cNvPr>
          <p:cNvSpPr txBox="1"/>
          <p:nvPr/>
        </p:nvSpPr>
        <p:spPr>
          <a:xfrm>
            <a:off x="1449518" y="2282789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FF00"/>
                </a:solidFill>
                <a:latin typeface="var(--font-din)"/>
              </a:rPr>
              <a:t>Throughput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48400" y="5868988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Since all the processors are treated equally by OS, so designing and management of such OS become difficult.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D73735B-C6EB-4F33-90C7-D479E1929430}"/>
              </a:ext>
            </a:extLst>
          </p:cNvPr>
          <p:cNvSpPr txBox="1">
            <a:spLocks/>
          </p:cNvSpPr>
          <p:nvPr/>
        </p:nvSpPr>
        <p:spPr>
          <a:xfrm>
            <a:off x="838200" y="-43454"/>
            <a:ext cx="10515600" cy="1229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dirty="0">
              <a:latin typeface="Manrope" panose="00000506000000000000"/>
            </a:endParaRPr>
          </a:p>
        </p:txBody>
      </p:sp>
      <p:pic>
        <p:nvPicPr>
          <p:cNvPr id="24" name="Graphic 22">
            <a:extLst>
              <a:ext uri="{FF2B5EF4-FFF2-40B4-BE49-F238E27FC236}">
                <a16:creationId xmlns:a16="http://schemas.microsoft.com/office/drawing/2014/main" id="{1366F0D3-A560-4E8C-9B58-D4DBE3BC7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3343566"/>
            <a:ext cx="4067176" cy="7991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C772871-C9F8-4825-AC4E-B40348ABA425}"/>
              </a:ext>
            </a:extLst>
          </p:cNvPr>
          <p:cNvSpPr txBox="1"/>
          <p:nvPr/>
        </p:nvSpPr>
        <p:spPr>
          <a:xfrm>
            <a:off x="1449518" y="3508827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FF00"/>
                </a:solidFill>
                <a:latin typeface="var(--font-din)"/>
              </a:rPr>
              <a:t>Reliability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  <p:pic>
        <p:nvPicPr>
          <p:cNvPr id="26" name="Graphic 22">
            <a:extLst>
              <a:ext uri="{FF2B5EF4-FFF2-40B4-BE49-F238E27FC236}">
                <a16:creationId xmlns:a16="http://schemas.microsoft.com/office/drawing/2014/main" id="{DE619C1C-FDC1-4568-BE0C-1B0753417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8650" y="5657561"/>
            <a:ext cx="4067176" cy="7991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852138-005D-458B-8F2A-800059362FC3}"/>
              </a:ext>
            </a:extLst>
          </p:cNvPr>
          <p:cNvSpPr txBox="1"/>
          <p:nvPr/>
        </p:nvSpPr>
        <p:spPr>
          <a:xfrm>
            <a:off x="1449518" y="5822822"/>
            <a:ext cx="2845253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A564D3"/>
                </a:solidFill>
                <a:latin typeface="var(--font-din)"/>
              </a:rPr>
              <a:t>Complex design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564D3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23CD59-C474-48F9-840C-2A3A30086919}"/>
              </a:ext>
            </a:extLst>
          </p:cNvPr>
          <p:cNvCxnSpPr>
            <a:cxnSpLocks/>
          </p:cNvCxnSpPr>
          <p:nvPr/>
        </p:nvCxnSpPr>
        <p:spPr>
          <a:xfrm>
            <a:off x="152667" y="5502442"/>
            <a:ext cx="12191466" cy="0"/>
          </a:xfrm>
          <a:prstGeom prst="line">
            <a:avLst/>
          </a:prstGeom>
          <a:ln>
            <a:solidFill>
              <a:srgbClr val="D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F6D27A-3580-4597-934D-64074632A9C0}"/>
              </a:ext>
            </a:extLst>
          </p:cNvPr>
          <p:cNvGrpSpPr/>
          <p:nvPr/>
        </p:nvGrpSpPr>
        <p:grpSpPr>
          <a:xfrm>
            <a:off x="6811448" y="1818768"/>
            <a:ext cx="3856993" cy="2347968"/>
            <a:chOff x="5518210" y="2782669"/>
            <a:chExt cx="3856993" cy="23479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FCD1B-251C-491D-A9A4-E9EE22177772}"/>
                </a:ext>
              </a:extLst>
            </p:cNvPr>
            <p:cNvSpPr/>
            <p:nvPr/>
          </p:nvSpPr>
          <p:spPr>
            <a:xfrm>
              <a:off x="8123068" y="2813577"/>
              <a:ext cx="1251751" cy="667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E71B278-BCB1-4844-AD6E-A1139E0424AC}"/>
                </a:ext>
              </a:extLst>
            </p:cNvPr>
            <p:cNvSpPr/>
            <p:nvPr/>
          </p:nvSpPr>
          <p:spPr>
            <a:xfrm>
              <a:off x="5518210" y="2813576"/>
              <a:ext cx="1251751" cy="667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C5AF4D-AEFE-4479-ADA1-D635BDFFEF02}"/>
                </a:ext>
              </a:extLst>
            </p:cNvPr>
            <p:cNvSpPr/>
            <p:nvPr/>
          </p:nvSpPr>
          <p:spPr>
            <a:xfrm>
              <a:off x="5518211" y="4463040"/>
              <a:ext cx="1251751" cy="667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554F35A-723D-4D95-A27A-E2BFB0C8C90C}"/>
                </a:ext>
              </a:extLst>
            </p:cNvPr>
            <p:cNvSpPr/>
            <p:nvPr/>
          </p:nvSpPr>
          <p:spPr>
            <a:xfrm>
              <a:off x="8123068" y="4463040"/>
              <a:ext cx="1251751" cy="6675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F9C2456-029F-44B9-97B2-35A6634BEFD9}"/>
                </a:ext>
              </a:extLst>
            </p:cNvPr>
            <p:cNvCxnSpPr>
              <a:stCxn id="22" idx="3"/>
              <a:endCxn id="21" idx="1"/>
            </p:cNvCxnSpPr>
            <p:nvPr/>
          </p:nvCxnSpPr>
          <p:spPr>
            <a:xfrm>
              <a:off x="6769961" y="3147375"/>
              <a:ext cx="135310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4161780-216F-46C2-A8BA-7F7D7DDF114D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6144086" y="3481173"/>
              <a:ext cx="1" cy="981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E5CA1A-F9B6-44AE-B407-A978B3CCE268}"/>
                </a:ext>
              </a:extLst>
            </p:cNvPr>
            <p:cNvCxnSpPr>
              <a:stCxn id="21" idx="2"/>
              <a:endCxn id="33" idx="0"/>
            </p:cNvCxnSpPr>
            <p:nvPr/>
          </p:nvCxnSpPr>
          <p:spPr>
            <a:xfrm>
              <a:off x="8748944" y="3481174"/>
              <a:ext cx="0" cy="981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52244AC-E44B-417B-87C8-F2F6097C01CC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6769962" y="4796839"/>
              <a:ext cx="13531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B8823C0-A49C-41A0-8B5B-FADE54BD76CB}"/>
                </a:ext>
              </a:extLst>
            </p:cNvPr>
            <p:cNvSpPr txBox="1"/>
            <p:nvPr/>
          </p:nvSpPr>
          <p:spPr>
            <a:xfrm>
              <a:off x="5569080" y="4470541"/>
              <a:ext cx="1251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CPU</a:t>
              </a:r>
              <a:endParaRPr lang="en-IN" sz="3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637B01-6533-43C1-BE5F-C5C4C85F1C9E}"/>
                </a:ext>
              </a:extLst>
            </p:cNvPr>
            <p:cNvSpPr txBox="1"/>
            <p:nvPr/>
          </p:nvSpPr>
          <p:spPr>
            <a:xfrm>
              <a:off x="5518210" y="2782669"/>
              <a:ext cx="1251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CPU</a:t>
              </a:r>
              <a:endParaRPr lang="en-IN" sz="3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7AD54A-0DA5-48E3-8B12-1E66B23A7482}"/>
                </a:ext>
              </a:extLst>
            </p:cNvPr>
            <p:cNvSpPr txBox="1"/>
            <p:nvPr/>
          </p:nvSpPr>
          <p:spPr>
            <a:xfrm>
              <a:off x="8123452" y="2782669"/>
              <a:ext cx="1251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CPU</a:t>
              </a:r>
              <a:endParaRPr lang="en-IN" sz="36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9FCD0E-8165-4855-8D60-B31FCEFE5D6B}"/>
                </a:ext>
              </a:extLst>
            </p:cNvPr>
            <p:cNvSpPr txBox="1"/>
            <p:nvPr/>
          </p:nvSpPr>
          <p:spPr>
            <a:xfrm>
              <a:off x="8123259" y="4464197"/>
              <a:ext cx="1251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CPU</a:t>
              </a:r>
              <a:endParaRPr lang="en-IN" sz="36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040A408-0C0D-41A7-8074-84C0BDEFA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9961" y="3481174"/>
              <a:ext cx="1353107" cy="995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C047B8-5C49-4F0B-8A76-BAC2A9A99843}"/>
                </a:ext>
              </a:extLst>
            </p:cNvPr>
            <p:cNvCxnSpPr/>
            <p:nvPr/>
          </p:nvCxnSpPr>
          <p:spPr>
            <a:xfrm>
              <a:off x="6769961" y="3481173"/>
              <a:ext cx="1353107" cy="989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0F4DFA8-F3E0-4CA7-BFCD-3F7A049C6C24}"/>
              </a:ext>
            </a:extLst>
          </p:cNvPr>
          <p:cNvSpPr/>
          <p:nvPr/>
        </p:nvSpPr>
        <p:spPr>
          <a:xfrm>
            <a:off x="0" y="0"/>
            <a:ext cx="12192000" cy="1204887"/>
          </a:xfrm>
          <a:prstGeom prst="rect">
            <a:avLst/>
          </a:prstGeom>
          <a:gradFill flip="none" rotWithShape="1">
            <a:gsLst>
              <a:gs pos="100000">
                <a:srgbClr val="F783A2"/>
              </a:gs>
              <a:gs pos="0">
                <a:srgbClr val="F7D39C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Manrope" panose="00000506000000000000"/>
              </a:rPr>
              <a:t>Pros and cons of SMP</a:t>
            </a:r>
            <a:endParaRPr lang="en-IN" sz="4400" b="1" dirty="0">
              <a:solidFill>
                <a:schemeClr val="accent6">
                  <a:lumMod val="50000"/>
                </a:schemeClr>
              </a:solidFill>
              <a:latin typeface="Manrope" panose="00000506000000000000"/>
            </a:endParaRP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26F71732-8975-4B21-ACDC-0DC6FCDAB89E}"/>
              </a:ext>
            </a:extLst>
          </p:cNvPr>
          <p:cNvSpPr/>
          <p:nvPr/>
        </p:nvSpPr>
        <p:spPr>
          <a:xfrm>
            <a:off x="6771238" y="1465166"/>
            <a:ext cx="1200497" cy="143149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51E32495-BE63-4EB4-8401-64C07ED32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0158" y="2896656"/>
            <a:ext cx="914400" cy="914400"/>
          </a:xfrm>
          <a:prstGeom prst="rect">
            <a:avLst/>
          </a:prstGeom>
        </p:spPr>
      </p:pic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ACEB9023-2887-4666-AF7D-4BE3B912D9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30158" y="1217114"/>
            <a:ext cx="914400" cy="914400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1F7AB484-4464-4F4A-8453-F632C1F19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11269" y="2899386"/>
            <a:ext cx="914400" cy="914400"/>
          </a:xfrm>
          <a:prstGeom prst="rect">
            <a:avLst/>
          </a:prstGeom>
        </p:spPr>
      </p:pic>
      <p:pic>
        <p:nvPicPr>
          <p:cNvPr id="46" name="Graphic 22">
            <a:extLst>
              <a:ext uri="{FF2B5EF4-FFF2-40B4-BE49-F238E27FC236}">
                <a16:creationId xmlns:a16="http://schemas.microsoft.com/office/drawing/2014/main" id="{119C0522-D035-4847-B4A4-ABDB483A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" y="4483069"/>
            <a:ext cx="4067176" cy="79919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BD52491-91B9-4D6A-9342-B67832F62BA4}"/>
              </a:ext>
            </a:extLst>
          </p:cNvPr>
          <p:cNvSpPr txBox="1"/>
          <p:nvPr/>
        </p:nvSpPr>
        <p:spPr>
          <a:xfrm>
            <a:off x="1449518" y="4667329"/>
            <a:ext cx="2845253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FF00"/>
                </a:solidFill>
                <a:latin typeface="var(--font-din)"/>
              </a:rPr>
              <a:t>Cost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9654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6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9" grpId="0" animBg="1"/>
      <p:bldP spid="73" grpId="0"/>
      <p:bldP spid="25" grpId="0" animBg="1"/>
      <p:bldP spid="27" grpId="0" animBg="1"/>
      <p:bldP spid="2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485" y="-111915"/>
            <a:ext cx="12198485" cy="739302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C848B6C-E023-4102-9D36-4582C4B223EA}"/>
              </a:ext>
            </a:extLst>
          </p:cNvPr>
          <p:cNvSpPr/>
          <p:nvPr/>
        </p:nvSpPr>
        <p:spPr>
          <a:xfrm>
            <a:off x="0" y="-17781"/>
            <a:ext cx="12192000" cy="1267189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1042753" y="343437"/>
            <a:ext cx="104003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Manrope" panose="00000506000000000000" pitchFamily="50" charset="0"/>
                <a:cs typeface="Mangal" panose="020B0502040204020203" pitchFamily="18" charset="0"/>
              </a:rPr>
              <a:t>What is Asymmetric multiprocessing </a:t>
            </a:r>
          </a:p>
        </p:txBody>
      </p:sp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E05E459-3F1B-449C-BD4A-2FF9D16CA3D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" y="484477"/>
            <a:ext cx="487363" cy="487363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72643" y="2311347"/>
            <a:ext cx="67641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 </a:t>
            </a:r>
            <a:r>
              <a:rPr lang="en-IN" b="1" dirty="0"/>
              <a:t>asymmetric multiprocessing</a:t>
            </a:r>
            <a:r>
              <a:rPr lang="en-IN" dirty="0"/>
              <a:t> (</a:t>
            </a:r>
            <a:r>
              <a:rPr lang="en-IN" b="1" dirty="0"/>
              <a:t>AMP</a:t>
            </a:r>
            <a:r>
              <a:rPr lang="en-IN" dirty="0"/>
              <a:t> or </a:t>
            </a:r>
            <a:r>
              <a:rPr lang="en-IN" b="1" dirty="0"/>
              <a:t>ASMP</a:t>
            </a:r>
            <a:r>
              <a:rPr lang="en-IN" dirty="0"/>
              <a:t>) system is a multiprocessor computer system where not all of the multiple interconnected CPU’s are treated equally.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processors in asymmetric multiprocessing may have a master slave relationship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Not self scheduling and independent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Asymmetric multiprocessing provides an execution environment that's similar to conventional uniprocessor systems.</a:t>
            </a:r>
          </a:p>
        </p:txBody>
      </p:sp>
    </p:spTree>
    <p:extLst>
      <p:ext uri="{BB962C8B-B14F-4D97-AF65-F5344CB8AC3E}">
        <p14:creationId xmlns:p14="http://schemas.microsoft.com/office/powerpoint/2010/main" val="8387412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848B6C-E023-4102-9D36-4582C4B223EA}"/>
              </a:ext>
            </a:extLst>
          </p:cNvPr>
          <p:cNvSpPr/>
          <p:nvPr/>
        </p:nvSpPr>
        <p:spPr>
          <a:xfrm>
            <a:off x="0" y="-17781"/>
            <a:ext cx="12192000" cy="1267189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1042754" y="343437"/>
            <a:ext cx="89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Manrope" panose="00000506000000000000" pitchFamily="50" charset="0"/>
                <a:cs typeface="Mangal" panose="020B0502040204020203" pitchFamily="18" charset="0"/>
              </a:rPr>
              <a:t>Architecture </a:t>
            </a:r>
          </a:p>
        </p:txBody>
      </p:sp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E05E459-3F1B-449C-BD4A-2FF9D16CA3D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" y="484477"/>
            <a:ext cx="487363" cy="48736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3274" t="23651" r="45655" b="40793"/>
          <a:stretch/>
        </p:blipFill>
        <p:spPr>
          <a:xfrm>
            <a:off x="7432542" y="2473400"/>
            <a:ext cx="4390794" cy="2826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5627" y="2387297"/>
            <a:ext cx="55799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And only the master processor runs the task of the Operating System </a:t>
            </a:r>
          </a:p>
          <a:p>
            <a:endParaRPr lang="en-IN" dirty="0"/>
          </a:p>
          <a:p>
            <a:r>
              <a:rPr lang="en-IN" dirty="0"/>
              <a:t>The master processor control and assign the tasks to the other Slave processors as per the Admin needs.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type of processing is on the advantage when the user needs to assign specific tasks to the CPU based on the Priority.</a:t>
            </a:r>
          </a:p>
          <a:p>
            <a:endParaRPr lang="en-IN" dirty="0"/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553" y="2473400"/>
            <a:ext cx="282771" cy="282771"/>
          </a:xfrm>
          <a:prstGeom prst="rect">
            <a:avLst/>
          </a:prstGeom>
        </p:spPr>
      </p:pic>
      <p:pic>
        <p:nvPicPr>
          <p:cNvPr id="11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552" y="3326840"/>
            <a:ext cx="282771" cy="282771"/>
          </a:xfrm>
          <a:prstGeom prst="rect">
            <a:avLst/>
          </a:prstGeom>
        </p:spPr>
      </p:pic>
      <p:pic>
        <p:nvPicPr>
          <p:cNvPr id="12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5015" y="4371870"/>
            <a:ext cx="282771" cy="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292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485" y="-111915"/>
            <a:ext cx="12198485" cy="7393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99789" y="150798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Types of AMP’s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8596" y="4728920"/>
            <a:ext cx="282771" cy="2827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281629" y="2263755"/>
            <a:ext cx="4589084" cy="673699"/>
            <a:chOff x="177482" y="2358334"/>
            <a:chExt cx="4436980" cy="673699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1511CD1-C717-46B3-8DEC-87BE04F1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82" y="2358334"/>
              <a:ext cx="282771" cy="2827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4154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3B3B2BF-E01E-483B-BC80-73B38A13F90B}"/>
              </a:ext>
            </a:extLst>
          </p:cNvPr>
          <p:cNvSpPr txBox="1"/>
          <p:nvPr/>
        </p:nvSpPr>
        <p:spPr>
          <a:xfrm>
            <a:off x="952925" y="2242182"/>
            <a:ext cx="682409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Each CPU runs the same type and version of the OS </a:t>
            </a:r>
          </a:p>
          <a:p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Applications running on one CPU can communicate transparently with applications and system services on other CPUs.</a:t>
            </a:r>
          </a:p>
          <a:p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3994" y="1664890"/>
            <a:ext cx="381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Homogenous AMP 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3993" y="4207640"/>
            <a:ext cx="381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Heterogenous</a:t>
            </a:r>
            <a:r>
              <a:rPr lang="en-IN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AMP  </a:t>
            </a:r>
          </a:p>
        </p:txBody>
      </p:sp>
      <p:sp>
        <p:nvSpPr>
          <p:cNvPr id="5" name="Rectangle 4"/>
          <p:cNvSpPr/>
          <p:nvPr/>
        </p:nvSpPr>
        <p:spPr>
          <a:xfrm>
            <a:off x="952924" y="4665652"/>
            <a:ext cx="67502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Each CPU runs either a different OS or a different version of the same OS </a:t>
            </a:r>
          </a:p>
          <a:p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You must either implement a proprietary communications scheme or choose two OSs that share a common infrastructure (likely IP based) for inter-processor communications.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281629" y="2910896"/>
            <a:ext cx="4589084" cy="673699"/>
            <a:chOff x="177482" y="2358334"/>
            <a:chExt cx="4436980" cy="673699"/>
          </a:xfrm>
        </p:grpSpPr>
        <p:pic>
          <p:nvPicPr>
            <p:cNvPr id="35" name="Graphic 53">
              <a:extLst>
                <a:ext uri="{FF2B5EF4-FFF2-40B4-BE49-F238E27FC236}">
                  <a16:creationId xmlns:a16="http://schemas.microsoft.com/office/drawing/2014/main" id="{61511CD1-C717-46B3-8DEC-87BE04F1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82" y="2358334"/>
              <a:ext cx="282771" cy="28277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4154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281629" y="5313207"/>
            <a:ext cx="4589084" cy="673699"/>
            <a:chOff x="177482" y="2358334"/>
            <a:chExt cx="4436980" cy="673699"/>
          </a:xfrm>
        </p:grpSpPr>
        <p:pic>
          <p:nvPicPr>
            <p:cNvPr id="38" name="Graphic 53">
              <a:extLst>
                <a:ext uri="{FF2B5EF4-FFF2-40B4-BE49-F238E27FC236}">
                  <a16:creationId xmlns:a16="http://schemas.microsoft.com/office/drawing/2014/main" id="{61511CD1-C717-46B3-8DEC-87BE04F1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82" y="2358334"/>
              <a:ext cx="282771" cy="28277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4154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2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5" grpId="0"/>
      <p:bldP spid="5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9CD13-33BC-4B92-8AA6-3CF8ED37D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4503" y="-190447"/>
            <a:ext cx="13582650" cy="704844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21484" y="104687"/>
            <a:ext cx="4709424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Asymmetric Multiprocessing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85446"/>
              </p:ext>
            </p:extLst>
          </p:nvPr>
        </p:nvGraphicFramePr>
        <p:xfrm>
          <a:off x="921484" y="1617455"/>
          <a:ext cx="10535196" cy="4948653"/>
        </p:xfrm>
        <a:graphic>
          <a:graphicData uri="http://schemas.openxmlformats.org/drawingml/2006/table">
            <a:tbl>
              <a:tblPr/>
              <a:tblGrid>
                <a:gridCol w="5267598">
                  <a:extLst>
                    <a:ext uri="{9D8B030D-6E8A-4147-A177-3AD203B41FA5}">
                      <a16:colId xmlns:a16="http://schemas.microsoft.com/office/drawing/2014/main" val="4065122779"/>
                    </a:ext>
                  </a:extLst>
                </a:gridCol>
                <a:gridCol w="5267598">
                  <a:extLst>
                    <a:ext uri="{9D8B030D-6E8A-4147-A177-3AD203B41FA5}">
                      <a16:colId xmlns:a16="http://schemas.microsoft.com/office/drawing/2014/main" val="1786733842"/>
                    </a:ext>
                  </a:extLst>
                </a:gridCol>
              </a:tblGrid>
              <a:tr h="64371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 asymmetric multiprocessing, the processors are not treated equally.</a:t>
                      </a: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In symmetric multiprocessing, all the processors are   treated equally.</a:t>
                      </a: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3015308"/>
                  </a:ext>
                </a:extLst>
              </a:tr>
              <a:tr h="64371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Tasks of the operating system are done by master processor.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Tasks of the operating system are done individual processor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43210"/>
                  </a:ext>
                </a:extLst>
              </a:tr>
              <a:tr h="64371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No Communication between Processors as they are controlled by the master processor.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All processors communicate with another processor by a shared memory.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704091"/>
                  </a:ext>
                </a:extLst>
              </a:tr>
              <a:tr h="643711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 asymmetric multiprocessing, process are master-slave.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In symmetric multiprocessing, the process is taken from the ready queue.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3092708"/>
                  </a:ext>
                </a:extLst>
              </a:tr>
              <a:tr h="182603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006132"/>
                  </a:ext>
                </a:extLst>
              </a:tr>
              <a:tr h="147134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Asymmetric multiprocessing systems are easier to design</a:t>
                      </a: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If a processor fails in symmetric multiprocessing, its tasks are divided among the other processors and efficiency of system reduces.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Symmetric multiprocessing systems are complex to design</a:t>
                      </a:r>
                    </a:p>
                    <a:p>
                      <a:endParaRPr lang="en-IN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Here</a:t>
                      </a:r>
                      <a:r>
                        <a:rPr lang="en-IN" baseline="0" dirty="0">
                          <a:solidFill>
                            <a:schemeClr val="bg1"/>
                          </a:solidFill>
                        </a:rPr>
                        <a:t>, i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 a master processor fails than a slave processor is designated as master and if a slave processor fails, its tasks are divided among the other slaves.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843367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748020" y="0"/>
            <a:ext cx="36336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Symmetric Multiprocessing</a:t>
            </a:r>
          </a:p>
        </p:txBody>
      </p:sp>
    </p:spTree>
    <p:extLst>
      <p:ext uri="{BB962C8B-B14F-4D97-AF65-F5344CB8AC3E}">
        <p14:creationId xmlns:p14="http://schemas.microsoft.com/office/powerpoint/2010/main" val="193055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5595C-B950-4ED7-9B9C-8B5FA14A062F}"/>
              </a:ext>
            </a:extLst>
          </p:cNvPr>
          <p:cNvSpPr/>
          <p:nvPr/>
        </p:nvSpPr>
        <p:spPr>
          <a:xfrm>
            <a:off x="0" y="2503055"/>
            <a:ext cx="5524498" cy="4354946"/>
          </a:xfrm>
          <a:prstGeom prst="rect">
            <a:avLst/>
          </a:prstGeom>
          <a:solidFill>
            <a:srgbClr val="EB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DCF4F5A-5FAE-42B3-8ED7-252622850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860" y="2654208"/>
            <a:ext cx="4676775" cy="41847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08815E-7579-4905-AFF8-2853218DD05E}"/>
              </a:ext>
            </a:extLst>
          </p:cNvPr>
          <p:cNvSpPr/>
          <p:nvPr/>
        </p:nvSpPr>
        <p:spPr>
          <a:xfrm>
            <a:off x="-1" y="1391"/>
            <a:ext cx="5524499" cy="2501664"/>
          </a:xfrm>
          <a:prstGeom prst="rect">
            <a:avLst/>
          </a:prstGeom>
          <a:gradFill>
            <a:gsLst>
              <a:gs pos="53000">
                <a:srgbClr val="012B61"/>
              </a:gs>
              <a:gs pos="0">
                <a:srgbClr val="4594FD"/>
              </a:gs>
              <a:gs pos="100000">
                <a:srgbClr val="0013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A4BBF-4B1B-4BCC-9403-1BE3A166D905}"/>
              </a:ext>
            </a:extLst>
          </p:cNvPr>
          <p:cNvSpPr txBox="1"/>
          <p:nvPr/>
        </p:nvSpPr>
        <p:spPr>
          <a:xfrm>
            <a:off x="-28578" y="528948"/>
            <a:ext cx="5524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</a:rPr>
              <a:t>Need of clustered multi-programming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D3D8FA-31D7-4218-A236-092DCC81C607}"/>
              </a:ext>
            </a:extLst>
          </p:cNvPr>
          <p:cNvGrpSpPr/>
          <p:nvPr/>
        </p:nvGrpSpPr>
        <p:grpSpPr>
          <a:xfrm>
            <a:off x="6248368" y="730427"/>
            <a:ext cx="5048283" cy="1591628"/>
            <a:chOff x="5743543" y="597077"/>
            <a:chExt cx="5048283" cy="15916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E5E5F4-6062-4887-B51E-E50AF55F4397}"/>
                </a:ext>
              </a:extLst>
            </p:cNvPr>
            <p:cNvSpPr txBox="1"/>
            <p:nvPr/>
          </p:nvSpPr>
          <p:spPr>
            <a:xfrm>
              <a:off x="6143657" y="597077"/>
              <a:ext cx="2538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Issues with SMP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C19B50-4935-481C-BDA7-EE23C8B2861C}"/>
                </a:ext>
              </a:extLst>
            </p:cNvPr>
            <p:cNvSpPr txBox="1"/>
            <p:nvPr/>
          </p:nvSpPr>
          <p:spPr>
            <a:xfrm>
              <a:off x="5743544" y="1173042"/>
              <a:ext cx="50482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Complex inter process communication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Performance expensive tasks such as context-switching</a:t>
              </a:r>
            </a:p>
          </p:txBody>
        </p:sp>
        <p:pic>
          <p:nvPicPr>
            <p:cNvPr id="15" name="Picture 1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82D83D2-A51D-4C13-B0C9-B58FE372C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543" y="597077"/>
              <a:ext cx="400114" cy="400114"/>
            </a:xfrm>
            <a:prstGeom prst="rect">
              <a:avLst/>
            </a:prstGeom>
            <a:noFill/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41D8A3-037D-492A-B176-E9C511EF58C4}"/>
              </a:ext>
            </a:extLst>
          </p:cNvPr>
          <p:cNvGrpSpPr/>
          <p:nvPr/>
        </p:nvGrpSpPr>
        <p:grpSpPr>
          <a:xfrm>
            <a:off x="6248368" y="2628601"/>
            <a:ext cx="5276883" cy="1899404"/>
            <a:chOff x="5743543" y="2216327"/>
            <a:chExt cx="5276883" cy="189940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1C294A-8913-4F2C-910F-876C5D5AC3F2}"/>
                </a:ext>
              </a:extLst>
            </p:cNvPr>
            <p:cNvSpPr txBox="1"/>
            <p:nvPr/>
          </p:nvSpPr>
          <p:spPr>
            <a:xfrm>
              <a:off x="6143657" y="2216327"/>
              <a:ext cx="2538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Issues with ASMP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A38BD8-918A-45EE-9A53-32F41E1D1E0D}"/>
                </a:ext>
              </a:extLst>
            </p:cNvPr>
            <p:cNvSpPr txBox="1"/>
            <p:nvPr/>
          </p:nvSpPr>
          <p:spPr>
            <a:xfrm>
              <a:off x="5743544" y="2792292"/>
              <a:ext cx="52768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Software are written according to no. of  cores and CPUs.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Very complex software and costly to developer.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No load-balancer.</a:t>
              </a:r>
            </a:p>
          </p:txBody>
        </p:sp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3696E59-81E8-4EF3-9C53-8DC3493D4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3543" y="2216327"/>
              <a:ext cx="400114" cy="400114"/>
            </a:xfrm>
            <a:prstGeom prst="rect">
              <a:avLst/>
            </a:prstGeom>
            <a:noFill/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86E0D3-A8BE-4A6A-B9D0-3336589B7B0E}"/>
              </a:ext>
            </a:extLst>
          </p:cNvPr>
          <p:cNvGrpSpPr/>
          <p:nvPr/>
        </p:nvGrpSpPr>
        <p:grpSpPr>
          <a:xfrm>
            <a:off x="6257893" y="4838641"/>
            <a:ext cx="5038757" cy="1283851"/>
            <a:chOff x="5753068" y="4284205"/>
            <a:chExt cx="5038757" cy="128385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98ABC3-7491-48BC-9D84-EDAD29B90E76}"/>
                </a:ext>
              </a:extLst>
            </p:cNvPr>
            <p:cNvSpPr txBox="1"/>
            <p:nvPr/>
          </p:nvSpPr>
          <p:spPr>
            <a:xfrm>
              <a:off x="5753068" y="4860170"/>
              <a:ext cx="50387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Diminishing performance increase with increase in no. of cores and CPU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C6E89-DE89-4EB8-9172-EA6982DBACDD}"/>
                </a:ext>
              </a:extLst>
            </p:cNvPr>
            <p:cNvSpPr txBox="1"/>
            <p:nvPr/>
          </p:nvSpPr>
          <p:spPr>
            <a:xfrm>
              <a:off x="6153182" y="4284205"/>
              <a:ext cx="2538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Issues with ASMP</a:t>
              </a:r>
            </a:p>
          </p:txBody>
        </p:sp>
        <p:pic>
          <p:nvPicPr>
            <p:cNvPr id="24" name="Picture 23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4D6C305-6808-47C6-8E71-06CCC5481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068" y="4284205"/>
              <a:ext cx="400114" cy="400114"/>
            </a:xfrm>
            <a:prstGeom prst="rect">
              <a:avLst/>
            </a:prstGeom>
            <a:noFill/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50B256-464D-4DA3-9C87-84594CEC0BF7}"/>
              </a:ext>
            </a:extLst>
          </p:cNvPr>
          <p:cNvCxnSpPr/>
          <p:nvPr/>
        </p:nvCxnSpPr>
        <p:spPr>
          <a:xfrm>
            <a:off x="19048" y="1828221"/>
            <a:ext cx="5429247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04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791D2-7212-492F-B62A-B018F7CF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7924F-4874-4778-8598-8E25044D56C1}"/>
              </a:ext>
            </a:extLst>
          </p:cNvPr>
          <p:cNvSpPr txBox="1"/>
          <p:nvPr/>
        </p:nvSpPr>
        <p:spPr>
          <a:xfrm>
            <a:off x="1507435" y="811029"/>
            <a:ext cx="3064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Manrope" panose="00000506000000000000" pitchFamily="50" charset="0"/>
              </a:rPr>
              <a:t>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410AFC-EB0F-4C07-80BA-EEACBA090A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63" y="930127"/>
            <a:ext cx="591971" cy="592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D3021-4A6F-4471-880F-0A07DAA47DC5}"/>
              </a:ext>
            </a:extLst>
          </p:cNvPr>
          <p:cNvSpPr txBox="1"/>
          <p:nvPr/>
        </p:nvSpPr>
        <p:spPr>
          <a:xfrm>
            <a:off x="628650" y="4298247"/>
            <a:ext cx="4286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202124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</a:t>
            </a:r>
            <a:r>
              <a:rPr lang="en-US" sz="2000" i="0" dirty="0">
                <a:solidFill>
                  <a:srgbClr val="202124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he overall performance improvement gained by optimizing a single part of a system is limited by the fraction of time that the improved part is actually used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6118F-3175-40F6-BB0F-FF1FE30B9AC6}"/>
              </a:ext>
            </a:extLst>
          </p:cNvPr>
          <p:cNvSpPr txBox="1"/>
          <p:nvPr/>
        </p:nvSpPr>
        <p:spPr>
          <a:xfrm>
            <a:off x="628650" y="3797246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Amdahl’s Law: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D30E8E-C51E-4DB5-8DBA-7C11C3D93724}"/>
              </a:ext>
            </a:extLst>
          </p:cNvPr>
          <p:cNvSpPr/>
          <p:nvPr/>
        </p:nvSpPr>
        <p:spPr>
          <a:xfrm rot="5400000" flipV="1">
            <a:off x="-426813" y="4648528"/>
            <a:ext cx="1900600" cy="45719"/>
          </a:xfrm>
          <a:prstGeom prst="rect">
            <a:avLst/>
          </a:prstGeom>
          <a:gradFill>
            <a:gsLst>
              <a:gs pos="77000">
                <a:srgbClr val="012B61"/>
              </a:gs>
              <a:gs pos="0">
                <a:srgbClr val="4594FD"/>
              </a:gs>
              <a:gs pos="100000">
                <a:srgbClr val="00133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52FE5-E9E5-48F8-BB31-D86375FB4236}"/>
              </a:ext>
            </a:extLst>
          </p:cNvPr>
          <p:cNvSpPr txBox="1"/>
          <p:nvPr/>
        </p:nvSpPr>
        <p:spPr>
          <a:xfrm>
            <a:off x="8350937" y="4379024"/>
            <a:ext cx="302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Increase parallelization by increasing efficiency 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87924E-B369-4D89-9C06-CB10E6288B20}"/>
              </a:ext>
            </a:extLst>
          </p:cNvPr>
          <p:cNvGrpSpPr/>
          <p:nvPr/>
        </p:nvGrpSpPr>
        <p:grpSpPr>
          <a:xfrm>
            <a:off x="5652095" y="4511264"/>
            <a:ext cx="1881402" cy="562264"/>
            <a:chOff x="5447071" y="4514561"/>
            <a:chExt cx="1881402" cy="5622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B13E17-BCA8-4C7E-AF9F-68522C8ED46F}"/>
                </a:ext>
              </a:extLst>
            </p:cNvPr>
            <p:cNvCxnSpPr>
              <a:cxnSpLocks/>
            </p:cNvCxnSpPr>
            <p:nvPr/>
          </p:nvCxnSpPr>
          <p:spPr>
            <a:xfrm>
              <a:off x="5447071" y="4720576"/>
              <a:ext cx="1750142" cy="0"/>
            </a:xfrm>
            <a:prstGeom prst="line">
              <a:avLst/>
            </a:prstGeom>
            <a:ln w="79375" cap="rnd">
              <a:gradFill flip="none" rotWithShape="1">
                <a:gsLst>
                  <a:gs pos="0">
                    <a:srgbClr val="418EF5"/>
                  </a:gs>
                  <a:gs pos="100000">
                    <a:srgbClr val="01008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651C79A-8F95-4DA4-932D-AC22ECE8C12E}"/>
                </a:ext>
              </a:extLst>
            </p:cNvPr>
            <p:cNvCxnSpPr>
              <a:cxnSpLocks/>
            </p:cNvCxnSpPr>
            <p:nvPr/>
          </p:nvCxnSpPr>
          <p:spPr>
            <a:xfrm>
              <a:off x="5447071" y="4872976"/>
              <a:ext cx="1750142" cy="0"/>
            </a:xfrm>
            <a:prstGeom prst="line">
              <a:avLst/>
            </a:prstGeom>
            <a:ln w="79375" cap="rnd">
              <a:gradFill flip="none" rotWithShape="1">
                <a:gsLst>
                  <a:gs pos="0">
                    <a:srgbClr val="418EF5"/>
                  </a:gs>
                  <a:gs pos="100000">
                    <a:srgbClr val="01008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E06FE6-FDDA-4871-97CC-A7F74E678731}"/>
                </a:ext>
              </a:extLst>
            </p:cNvPr>
            <p:cNvCxnSpPr>
              <a:cxnSpLocks/>
            </p:cNvCxnSpPr>
            <p:nvPr/>
          </p:nvCxnSpPr>
          <p:spPr>
            <a:xfrm>
              <a:off x="6875823" y="4514561"/>
              <a:ext cx="452650" cy="277835"/>
            </a:xfrm>
            <a:prstGeom prst="line">
              <a:avLst/>
            </a:prstGeom>
            <a:ln w="79375" cap="rnd">
              <a:gradFill flip="none" rotWithShape="1">
                <a:gsLst>
                  <a:gs pos="0">
                    <a:srgbClr val="418EF5"/>
                  </a:gs>
                  <a:gs pos="100000">
                    <a:srgbClr val="01008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382820-1F39-44F5-9135-47005480F9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2290" y="4793520"/>
              <a:ext cx="436183" cy="283305"/>
            </a:xfrm>
            <a:prstGeom prst="line">
              <a:avLst/>
            </a:prstGeom>
            <a:ln w="79375" cap="rnd">
              <a:gradFill flip="none" rotWithShape="1">
                <a:gsLst>
                  <a:gs pos="0">
                    <a:srgbClr val="418EF5"/>
                  </a:gs>
                  <a:gs pos="100000">
                    <a:srgbClr val="01008E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D21A12E9-230B-447D-BD38-9B62777FA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6371" y="2525405"/>
            <a:ext cx="3118532" cy="190219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3B79F2-CB7A-4E14-94A6-B1D94A71F348}"/>
              </a:ext>
            </a:extLst>
          </p:cNvPr>
          <p:cNvCxnSpPr>
            <a:cxnSpLocks/>
          </p:cNvCxnSpPr>
          <p:nvPr/>
        </p:nvCxnSpPr>
        <p:spPr>
          <a:xfrm>
            <a:off x="8851182" y="2463800"/>
            <a:ext cx="0" cy="524164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C2CD72-D8B2-47AD-871E-FD8B6C9850AB}"/>
              </a:ext>
            </a:extLst>
          </p:cNvPr>
          <p:cNvCxnSpPr>
            <a:cxnSpLocks/>
          </p:cNvCxnSpPr>
          <p:nvPr/>
        </p:nvCxnSpPr>
        <p:spPr>
          <a:xfrm>
            <a:off x="9509550" y="2463800"/>
            <a:ext cx="0" cy="82804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EC409C-E1BA-4106-8D1A-E386584EEFC8}"/>
              </a:ext>
            </a:extLst>
          </p:cNvPr>
          <p:cNvCxnSpPr>
            <a:cxnSpLocks/>
          </p:cNvCxnSpPr>
          <p:nvPr/>
        </p:nvCxnSpPr>
        <p:spPr>
          <a:xfrm>
            <a:off x="10149630" y="2463800"/>
            <a:ext cx="0" cy="524164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F1330C-CE9E-415F-93BB-306111EE7326}"/>
              </a:ext>
            </a:extLst>
          </p:cNvPr>
          <p:cNvCxnSpPr>
            <a:cxnSpLocks/>
          </p:cNvCxnSpPr>
          <p:nvPr/>
        </p:nvCxnSpPr>
        <p:spPr>
          <a:xfrm>
            <a:off x="10765326" y="2463800"/>
            <a:ext cx="0" cy="82804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752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AD8509B3-561F-4E10-B773-140B4AB4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877213"/>
            <a:ext cx="5185458" cy="7735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03C40-66AD-42DC-A99E-6167BC871876}"/>
              </a:ext>
            </a:extLst>
          </p:cNvPr>
          <p:cNvSpPr txBox="1"/>
          <p:nvPr/>
        </p:nvSpPr>
        <p:spPr>
          <a:xfrm>
            <a:off x="-150471" y="686885"/>
            <a:ext cx="4939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6F4518"/>
                </a:solidFill>
                <a:latin typeface="Manrope" panose="00000506000000000000" pitchFamily="50" charset="0"/>
              </a:rPr>
              <a:t>What does CMP offer?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85B7D4-FBBA-4B61-96C5-2FD809F702E3}"/>
              </a:ext>
            </a:extLst>
          </p:cNvPr>
          <p:cNvSpPr/>
          <p:nvPr/>
        </p:nvSpPr>
        <p:spPr>
          <a:xfrm>
            <a:off x="5582248" y="4924727"/>
            <a:ext cx="1056345" cy="1039088"/>
          </a:xfrm>
          <a:prstGeom prst="ellipse">
            <a:avLst/>
          </a:prstGeom>
          <a:solidFill>
            <a:srgbClr val="F2ECD6"/>
          </a:solidFill>
          <a:ln>
            <a:noFill/>
          </a:ln>
          <a:effectLst>
            <a:outerShdw blurRad="254000" dist="190500" dir="13500000" algn="tl" rotWithShape="0">
              <a:srgbClr val="F9F6E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DCCFE4-BBC2-45A7-8C48-49E790C250E2}"/>
              </a:ext>
            </a:extLst>
          </p:cNvPr>
          <p:cNvGrpSpPr/>
          <p:nvPr/>
        </p:nvGrpSpPr>
        <p:grpSpPr>
          <a:xfrm>
            <a:off x="5582248" y="4864910"/>
            <a:ext cx="1056345" cy="1039088"/>
            <a:chOff x="5582248" y="4864910"/>
            <a:chExt cx="1056345" cy="10390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B30B3B-A780-4F91-802B-5E4A50EF144C}"/>
                </a:ext>
              </a:extLst>
            </p:cNvPr>
            <p:cNvSpPr/>
            <p:nvPr/>
          </p:nvSpPr>
          <p:spPr>
            <a:xfrm>
              <a:off x="5582248" y="4864910"/>
              <a:ext cx="1056345" cy="1039088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609A12-A2A5-467D-9192-1CA0CD8D014C}"/>
                </a:ext>
              </a:extLst>
            </p:cNvPr>
            <p:cNvSpPr/>
            <p:nvPr/>
          </p:nvSpPr>
          <p:spPr>
            <a:xfrm>
              <a:off x="5691295" y="4987150"/>
              <a:ext cx="838250" cy="817758"/>
            </a:xfrm>
            <a:prstGeom prst="ellipse">
              <a:avLst/>
            </a:prstGeom>
            <a:gradFill flip="none" rotWithShape="1">
              <a:gsLst>
                <a:gs pos="50000">
                  <a:srgbClr val="EDE4C5"/>
                </a:gs>
                <a:gs pos="100000">
                  <a:srgbClr val="F2ECD6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chemeClr val="bg1">
                  <a:lumMod val="7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730A66-6AF6-4C77-A07E-1F277E9EB3B8}"/>
              </a:ext>
            </a:extLst>
          </p:cNvPr>
          <p:cNvSpPr txBox="1"/>
          <p:nvPr/>
        </p:nvSpPr>
        <p:spPr>
          <a:xfrm>
            <a:off x="6807030" y="1064668"/>
            <a:ext cx="449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load balancing and high availability provided by SMP</a:t>
            </a:r>
            <a:endParaRPr lang="en-IN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35218A-7DDC-4811-89C7-3905FCF5A09B}"/>
              </a:ext>
            </a:extLst>
          </p:cNvPr>
          <p:cNvSpPr txBox="1"/>
          <p:nvPr/>
        </p:nvSpPr>
        <p:spPr>
          <a:xfrm>
            <a:off x="6807030" y="2928786"/>
            <a:ext cx="48949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limited context-switching and special purpose processor utilization of ASMP</a:t>
            </a:r>
            <a:endParaRPr lang="en-IN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N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92CB15-13E6-4E48-96F5-5D9885BF4C9D}"/>
              </a:ext>
            </a:extLst>
          </p:cNvPr>
          <p:cNvSpPr txBox="1"/>
          <p:nvPr/>
        </p:nvSpPr>
        <p:spPr>
          <a:xfrm>
            <a:off x="6807030" y="4868453"/>
            <a:ext cx="50433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Elimination of shared-memory model and reducing the inter-process communications</a:t>
            </a:r>
            <a:endParaRPr lang="en-IN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07982A-8498-4A06-9859-EEB3DDB9FFB6}"/>
              </a:ext>
            </a:extLst>
          </p:cNvPr>
          <p:cNvGrpSpPr/>
          <p:nvPr/>
        </p:nvGrpSpPr>
        <p:grpSpPr>
          <a:xfrm>
            <a:off x="5567827" y="2839922"/>
            <a:ext cx="1056345" cy="1039088"/>
            <a:chOff x="5582248" y="4864910"/>
            <a:chExt cx="1056345" cy="103908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2D57AC-B307-432F-A814-E0F942E3765A}"/>
                </a:ext>
              </a:extLst>
            </p:cNvPr>
            <p:cNvSpPr/>
            <p:nvPr/>
          </p:nvSpPr>
          <p:spPr>
            <a:xfrm>
              <a:off x="5582248" y="4864910"/>
              <a:ext cx="1056345" cy="1039088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2EB130D-F92C-4AB5-849E-171DB762A7ED}"/>
                </a:ext>
              </a:extLst>
            </p:cNvPr>
            <p:cNvSpPr/>
            <p:nvPr/>
          </p:nvSpPr>
          <p:spPr>
            <a:xfrm>
              <a:off x="5691295" y="4987150"/>
              <a:ext cx="838250" cy="817758"/>
            </a:xfrm>
            <a:prstGeom prst="ellipse">
              <a:avLst/>
            </a:prstGeom>
            <a:gradFill flip="none" rotWithShape="1">
              <a:gsLst>
                <a:gs pos="50000">
                  <a:srgbClr val="EDE4C5"/>
                </a:gs>
                <a:gs pos="100000">
                  <a:srgbClr val="F2ECD6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chemeClr val="bg1">
                  <a:lumMod val="7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222887-8E73-40AE-99F0-9CB3D1FB44C3}"/>
              </a:ext>
            </a:extLst>
          </p:cNvPr>
          <p:cNvGrpSpPr/>
          <p:nvPr/>
        </p:nvGrpSpPr>
        <p:grpSpPr>
          <a:xfrm>
            <a:off x="5567826" y="947305"/>
            <a:ext cx="1056345" cy="1039088"/>
            <a:chOff x="5582248" y="4864910"/>
            <a:chExt cx="1056345" cy="103908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E85FC8-3FD3-4873-A13B-FBCAA86D61C4}"/>
                </a:ext>
              </a:extLst>
            </p:cNvPr>
            <p:cNvSpPr/>
            <p:nvPr/>
          </p:nvSpPr>
          <p:spPr>
            <a:xfrm>
              <a:off x="5582248" y="4864910"/>
              <a:ext cx="1056345" cy="1039088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A1A5B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C62F0F-90D3-4E0D-844C-68A8A84B9532}"/>
                </a:ext>
              </a:extLst>
            </p:cNvPr>
            <p:cNvSpPr/>
            <p:nvPr/>
          </p:nvSpPr>
          <p:spPr>
            <a:xfrm>
              <a:off x="5691295" y="4987150"/>
              <a:ext cx="838250" cy="817758"/>
            </a:xfrm>
            <a:prstGeom prst="ellipse">
              <a:avLst/>
            </a:prstGeom>
            <a:gradFill flip="none" rotWithShape="1">
              <a:gsLst>
                <a:gs pos="50000">
                  <a:srgbClr val="EDE4C5"/>
                </a:gs>
                <a:gs pos="100000">
                  <a:srgbClr val="F2ECD6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chemeClr val="bg1">
                  <a:lumMod val="7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40438B4-5341-4C81-99B8-388974F5C843}"/>
              </a:ext>
            </a:extLst>
          </p:cNvPr>
          <p:cNvSpPr txBox="1"/>
          <p:nvPr/>
        </p:nvSpPr>
        <p:spPr>
          <a:xfrm>
            <a:off x="5869788" y="1107405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anrope" panose="00000506000000000000" pitchFamily="50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D82631-E36A-4E03-8FD8-C7922EEF1271}"/>
              </a:ext>
            </a:extLst>
          </p:cNvPr>
          <p:cNvSpPr txBox="1"/>
          <p:nvPr/>
        </p:nvSpPr>
        <p:spPr>
          <a:xfrm>
            <a:off x="5823289" y="2988526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anrope" panose="00000506000000000000" pitchFamily="50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ADB4BE9-93A1-4EEF-A2C4-321DA4314410}"/>
              </a:ext>
            </a:extLst>
          </p:cNvPr>
          <p:cNvSpPr txBox="1"/>
          <p:nvPr/>
        </p:nvSpPr>
        <p:spPr>
          <a:xfrm>
            <a:off x="5823288" y="5023456"/>
            <a:ext cx="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anrope" panose="00000506000000000000" pitchFamily="50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5008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2" grpId="0"/>
      <p:bldP spid="23" grpId="0"/>
      <p:bldP spid="24" grpId="0"/>
      <p:bldP spid="33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B914C4-DCC4-4A93-B399-CDFFF8994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8BDA2DD-AD5B-450C-92F8-B6E156944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8040" y="676865"/>
            <a:ext cx="10027920" cy="5504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3CB300-FD76-49A6-8271-686FC60C196E}"/>
              </a:ext>
            </a:extLst>
          </p:cNvPr>
          <p:cNvSpPr txBox="1"/>
          <p:nvPr/>
        </p:nvSpPr>
        <p:spPr>
          <a:xfrm>
            <a:off x="833217" y="292144"/>
            <a:ext cx="4375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chemeClr val="bg1"/>
                </a:solidFill>
                <a:latin typeface="Manrope" panose="00000506000000000000" pitchFamily="50" charset="0"/>
              </a:rPr>
              <a:t>Prerequisite</a:t>
            </a:r>
            <a:endParaRPr lang="en-US" sz="4800" b="1" dirty="0">
              <a:solidFill>
                <a:schemeClr val="bg1"/>
              </a:solidFill>
              <a:latin typeface="Manrope" panose="00000506000000000000" pitchFamily="50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D14E15-4EF1-4451-939C-735970D5B716}"/>
              </a:ext>
            </a:extLst>
          </p:cNvPr>
          <p:cNvCxnSpPr>
            <a:cxnSpLocks/>
          </p:cNvCxnSpPr>
          <p:nvPr/>
        </p:nvCxnSpPr>
        <p:spPr>
          <a:xfrm>
            <a:off x="1108952" y="970858"/>
            <a:ext cx="393761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F801FBB4-1E5E-4770-BF9E-49084E9B281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3" y="376366"/>
            <a:ext cx="660847" cy="660847"/>
          </a:xfrm>
          <a:prstGeom prst="rect">
            <a:avLst/>
          </a:prstGeom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3EB05F2-3B17-474C-9803-CD20E2946992}"/>
              </a:ext>
            </a:extLst>
          </p:cNvPr>
          <p:cNvGrpSpPr/>
          <p:nvPr/>
        </p:nvGrpSpPr>
        <p:grpSpPr>
          <a:xfrm>
            <a:off x="428813" y="3580013"/>
            <a:ext cx="7541935" cy="2410946"/>
            <a:chOff x="132079" y="1468360"/>
            <a:chExt cx="7541935" cy="24109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87BD2A-FE52-4F09-A3BB-4C983A6C69CC}"/>
                </a:ext>
              </a:extLst>
            </p:cNvPr>
            <p:cNvSpPr txBox="1"/>
            <p:nvPr/>
          </p:nvSpPr>
          <p:spPr>
            <a:xfrm>
              <a:off x="132079" y="1468360"/>
              <a:ext cx="68590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TMOS: </a:t>
              </a:r>
              <a:r>
                <a:rPr lang="en-IN" sz="2800" i="0" dirty="0">
                  <a:solidFill>
                    <a:schemeClr val="bg1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</a:rPr>
                <a:t>Traffic Management operating system</a:t>
              </a:r>
              <a:endParaRPr lang="en-IN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7D4D4-4373-4461-9AA7-CBF76DE1F486}"/>
                </a:ext>
              </a:extLst>
            </p:cNvPr>
            <p:cNvSpPr txBox="1"/>
            <p:nvPr/>
          </p:nvSpPr>
          <p:spPr>
            <a:xfrm>
              <a:off x="132079" y="1940314"/>
              <a:ext cx="75419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Not an operating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i="0" dirty="0">
                  <a:solidFill>
                    <a:schemeClr val="bg1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</a:rPr>
                <a:t>Includes a collection of operating systems and firmware, all of which run on BIG-IP hardware appliances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purpose-built software platform on which F5 products run, is extremely efficient when run on a single core.</a:t>
              </a:r>
              <a:endParaRPr lang="en-US" sz="20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  <a:p>
              <a:endParaRPr lang="en-IN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8F039-A658-4592-89D2-813090D4E031}"/>
              </a:ext>
            </a:extLst>
          </p:cNvPr>
          <p:cNvGrpSpPr/>
          <p:nvPr/>
        </p:nvGrpSpPr>
        <p:grpSpPr>
          <a:xfrm>
            <a:off x="334251" y="1261641"/>
            <a:ext cx="7061972" cy="2516958"/>
            <a:chOff x="334251" y="1261641"/>
            <a:chExt cx="7061972" cy="251695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28981E-6AFA-409D-8D01-4C3A7A324752}"/>
                </a:ext>
              </a:extLst>
            </p:cNvPr>
            <p:cNvSpPr txBox="1"/>
            <p:nvPr/>
          </p:nvSpPr>
          <p:spPr>
            <a:xfrm>
              <a:off x="334251" y="1870384"/>
              <a:ext cx="7061972" cy="190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A single-threaded, non-context-switching process optimized specifically for processing Application Delivery Network traffic. </a:t>
              </a:r>
              <a:endParaRPr lang="en-IN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TMM is designed to easily facilitate ASMP principles to incorporate performance improvements from special-purpose processors.</a:t>
              </a:r>
              <a:endParaRPr lang="en-IN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  <a:p>
              <a:endParaRPr lang="en-IN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52DFB82-8B1A-4393-8809-E8C8781791B2}"/>
                </a:ext>
              </a:extLst>
            </p:cNvPr>
            <p:cNvSpPr txBox="1"/>
            <p:nvPr/>
          </p:nvSpPr>
          <p:spPr>
            <a:xfrm>
              <a:off x="334251" y="1261641"/>
              <a:ext cx="5761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TMM: Traffic Management Microkernel 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68EB097-9157-49DA-84A5-FAB552AAC53D}"/>
              </a:ext>
            </a:extLst>
          </p:cNvPr>
          <p:cNvSpPr txBox="1"/>
          <p:nvPr/>
        </p:nvSpPr>
        <p:spPr>
          <a:xfrm>
            <a:off x="428813" y="5765635"/>
            <a:ext cx="1062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BIG-IP system:</a:t>
            </a:r>
          </a:p>
          <a:p>
            <a:r>
              <a:rPr lang="en-US" sz="200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The BIG-IP platform is a smart evolution of Application Delivery Controller (ADC) technology. </a:t>
            </a:r>
            <a:endParaRPr lang="en-IN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3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225909-E240-4B3F-80F2-29D4B2970033}"/>
              </a:ext>
            </a:extLst>
          </p:cNvPr>
          <p:cNvGrpSpPr/>
          <p:nvPr/>
        </p:nvGrpSpPr>
        <p:grpSpPr>
          <a:xfrm>
            <a:off x="1883643" y="2204720"/>
            <a:ext cx="2919777" cy="2590768"/>
            <a:chOff x="476078" y="2624054"/>
            <a:chExt cx="2498155" cy="219914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4CEA412-6571-446A-9F26-D3A7402F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76078" y="2624054"/>
              <a:ext cx="2199140" cy="21991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472179-2AB6-4346-8573-59701F6BD6CF}"/>
                </a:ext>
              </a:extLst>
            </p:cNvPr>
            <p:cNvSpPr txBox="1"/>
            <p:nvPr/>
          </p:nvSpPr>
          <p:spPr>
            <a:xfrm>
              <a:off x="836351" y="3523229"/>
              <a:ext cx="21378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Introduction</a:t>
              </a:r>
            </a:p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17BDF6A-D8B2-432F-8AEC-A59306D5F71A}"/>
              </a:ext>
            </a:extLst>
          </p:cNvPr>
          <p:cNvGrpSpPr/>
          <p:nvPr/>
        </p:nvGrpSpPr>
        <p:grpSpPr>
          <a:xfrm>
            <a:off x="3279472" y="3788410"/>
            <a:ext cx="2575464" cy="2590768"/>
            <a:chOff x="1856003" y="3957760"/>
            <a:chExt cx="2203561" cy="219914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38D0157-811F-40E2-9883-764525B4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0424" y="3957760"/>
              <a:ext cx="2199140" cy="21991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96A13-7AF0-4734-93FC-CFE70CDFE104}"/>
                </a:ext>
              </a:extLst>
            </p:cNvPr>
            <p:cNvSpPr txBox="1"/>
            <p:nvPr/>
          </p:nvSpPr>
          <p:spPr>
            <a:xfrm>
              <a:off x="1856003" y="4541722"/>
              <a:ext cx="213788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Symmetric Multiprocessing</a:t>
              </a:r>
              <a:endParaRPr lang="en-US" sz="240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72C3EC5-AA60-4B14-A654-9C1C92CA874A}"/>
              </a:ext>
            </a:extLst>
          </p:cNvPr>
          <p:cNvGrpSpPr/>
          <p:nvPr/>
        </p:nvGrpSpPr>
        <p:grpSpPr>
          <a:xfrm>
            <a:off x="4668612" y="2204720"/>
            <a:ext cx="2570296" cy="2590768"/>
            <a:chOff x="3244770" y="2624054"/>
            <a:chExt cx="2199140" cy="219914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1C69951-34F1-402E-8A8B-1EB44F56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44770" y="2624054"/>
              <a:ext cx="2199140" cy="219914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0EE75-FA71-4A78-A5E2-9809778F4B40}"/>
                </a:ext>
              </a:extLst>
            </p:cNvPr>
            <p:cNvSpPr txBox="1"/>
            <p:nvPr/>
          </p:nvSpPr>
          <p:spPr>
            <a:xfrm>
              <a:off x="3275560" y="3318646"/>
              <a:ext cx="213788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Asymmetric Multiprocessing</a:t>
              </a:r>
              <a:endParaRPr lang="en-US" sz="240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1CEC1A-838F-47AF-8D5A-777EA52FB2C4}"/>
              </a:ext>
            </a:extLst>
          </p:cNvPr>
          <p:cNvGrpSpPr/>
          <p:nvPr/>
        </p:nvGrpSpPr>
        <p:grpSpPr>
          <a:xfrm>
            <a:off x="6052958" y="3788410"/>
            <a:ext cx="2570296" cy="2590768"/>
            <a:chOff x="4629116" y="3923264"/>
            <a:chExt cx="2199140" cy="219914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34274A8-57D5-4716-9700-6257397E1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29116" y="3923264"/>
              <a:ext cx="2199140" cy="21991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BCAF8F-BFA2-468A-B459-FBAF6AB07AD2}"/>
                </a:ext>
              </a:extLst>
            </p:cNvPr>
            <p:cNvSpPr txBox="1"/>
            <p:nvPr/>
          </p:nvSpPr>
          <p:spPr>
            <a:xfrm>
              <a:off x="4659746" y="4574837"/>
              <a:ext cx="213788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Clustered Multiprocessing</a:t>
              </a:r>
              <a:endParaRPr lang="en-US" sz="240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C06E3B-EE3C-4CE5-A19A-5696515E7EAF}"/>
              </a:ext>
            </a:extLst>
          </p:cNvPr>
          <p:cNvGrpSpPr/>
          <p:nvPr/>
        </p:nvGrpSpPr>
        <p:grpSpPr>
          <a:xfrm>
            <a:off x="7436930" y="2204720"/>
            <a:ext cx="2570670" cy="2590768"/>
            <a:chOff x="6013142" y="2624054"/>
            <a:chExt cx="2199460" cy="2199140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B9AB3647-F838-4B6C-8FDA-0E43CA96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13462" y="2624054"/>
              <a:ext cx="2199140" cy="21991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B092D6-0BE7-4FA6-A798-6C31AD553191}"/>
                </a:ext>
              </a:extLst>
            </p:cNvPr>
            <p:cNvSpPr txBox="1"/>
            <p:nvPr/>
          </p:nvSpPr>
          <p:spPr>
            <a:xfrm>
              <a:off x="6013142" y="3503312"/>
              <a:ext cx="21378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Conclusion</a:t>
              </a:r>
              <a:endParaRPr lang="en-US" sz="240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  <a:p>
              <a:endParaRPr lang="en-US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22F190C-86DD-4AC0-B048-8AF2DB116B23}"/>
              </a:ext>
            </a:extLst>
          </p:cNvPr>
          <p:cNvSpPr/>
          <p:nvPr/>
        </p:nvSpPr>
        <p:spPr>
          <a:xfrm>
            <a:off x="0" y="1"/>
            <a:ext cx="12192000" cy="1595119"/>
          </a:xfrm>
          <a:prstGeom prst="rect">
            <a:avLst/>
          </a:prstGeom>
          <a:gradFill>
            <a:gsLst>
              <a:gs pos="100000">
                <a:srgbClr val="7400B8"/>
              </a:gs>
              <a:gs pos="0">
                <a:srgbClr val="72EFDD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1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6F6D7A-0E47-4DEE-9031-2CD1A3A3452B}"/>
              </a:ext>
            </a:extLst>
          </p:cNvPr>
          <p:cNvSpPr txBox="1"/>
          <p:nvPr/>
        </p:nvSpPr>
        <p:spPr>
          <a:xfrm>
            <a:off x="1214473" y="382061"/>
            <a:ext cx="2112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7400B8"/>
                </a:solidFill>
                <a:latin typeface="Manrope" panose="00000506000000000000" pitchFamily="50" charset="0"/>
              </a:rPr>
              <a:t>Index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DB0E349-48CB-48DA-812B-756D20B93AD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37" y="517979"/>
            <a:ext cx="490220" cy="49022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C981A0-5570-44FD-BAED-F58D97A290AD}"/>
              </a:ext>
            </a:extLst>
          </p:cNvPr>
          <p:cNvCxnSpPr>
            <a:cxnSpLocks/>
          </p:cNvCxnSpPr>
          <p:nvPr/>
        </p:nvCxnSpPr>
        <p:spPr>
          <a:xfrm>
            <a:off x="1270257" y="1053832"/>
            <a:ext cx="174531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84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00026 0.041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-3.33333E-6 L -0.00026 0.041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33333E-6 L -0.00026 0.041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-3.33333E-6 L -0.00026 0.041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3.33333E-6 L -0.00026 0.0416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B914C4-DCC4-4A93-B399-CDFFF8994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82B3A64-FD1C-4DDE-974C-35A680C1D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10150" y="676865"/>
            <a:ext cx="10027920" cy="5504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4145F-0016-45DA-BD68-A9C82FAC84AB}"/>
              </a:ext>
            </a:extLst>
          </p:cNvPr>
          <p:cNvSpPr txBox="1"/>
          <p:nvPr/>
        </p:nvSpPr>
        <p:spPr>
          <a:xfrm>
            <a:off x="5188194" y="209759"/>
            <a:ext cx="6690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anrope" panose="00000506000000000000" pitchFamily="50" charset="0"/>
              </a:rPr>
              <a:t>Use Cases Of TMOS</a:t>
            </a:r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5AA727AB-062F-40D1-A29C-67709A7DC14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56693" y="319334"/>
            <a:ext cx="611845" cy="61184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AC03CD0-B586-49FD-88CD-2CCA257788D2}"/>
              </a:ext>
            </a:extLst>
          </p:cNvPr>
          <p:cNvCxnSpPr>
            <a:cxnSpLocks/>
          </p:cNvCxnSpPr>
          <p:nvPr/>
        </p:nvCxnSpPr>
        <p:spPr>
          <a:xfrm>
            <a:off x="5507331" y="929764"/>
            <a:ext cx="6217823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FEC267-92A0-46FF-A340-4FAFFB81B332}"/>
              </a:ext>
            </a:extLst>
          </p:cNvPr>
          <p:cNvGrpSpPr/>
          <p:nvPr/>
        </p:nvGrpSpPr>
        <p:grpSpPr>
          <a:xfrm>
            <a:off x="5368538" y="1593392"/>
            <a:ext cx="1148009" cy="1120751"/>
            <a:chOff x="1279853" y="2776725"/>
            <a:chExt cx="2039235" cy="20059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97E079-5038-48BF-AD17-1AE8DF6A9749}"/>
                </a:ext>
              </a:extLst>
            </p:cNvPr>
            <p:cNvGrpSpPr/>
            <p:nvPr/>
          </p:nvGrpSpPr>
          <p:grpSpPr>
            <a:xfrm rot="18925094">
              <a:off x="1279853" y="2776725"/>
              <a:ext cx="2039235" cy="2005922"/>
              <a:chOff x="1223151" y="3009451"/>
              <a:chExt cx="1447952" cy="142429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96FF81C-61E2-4B99-BEB5-C51786F4D0DE}"/>
                  </a:ext>
                </a:extLst>
              </p:cNvPr>
              <p:cNvGrpSpPr/>
              <p:nvPr/>
            </p:nvGrpSpPr>
            <p:grpSpPr>
              <a:xfrm>
                <a:off x="1223151" y="3009451"/>
                <a:ext cx="1447952" cy="1424298"/>
                <a:chOff x="1223151" y="3009451"/>
                <a:chExt cx="1447952" cy="142429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D60C636-ACEF-47E1-BAF7-41B27252DBA2}"/>
                    </a:ext>
                  </a:extLst>
                </p:cNvPr>
                <p:cNvSpPr/>
                <p:nvPr/>
              </p:nvSpPr>
              <p:spPr>
                <a:xfrm>
                  <a:off x="1223152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8838BE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575295A-2072-4AC9-9750-048CC7F98DD7}"/>
                    </a:ext>
                  </a:extLst>
                </p:cNvPr>
                <p:cNvSpPr/>
                <p:nvPr/>
              </p:nvSpPr>
              <p:spPr>
                <a:xfrm>
                  <a:off x="1223151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13500000" algn="tl" rotWithShape="0">
                    <a:srgbClr val="E3A5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76FCA1-8F8D-4656-8ADC-40F6F41E4FA4}"/>
                  </a:ext>
                </a:extLst>
              </p:cNvPr>
              <p:cNvSpPr/>
              <p:nvPr/>
            </p:nvSpPr>
            <p:spPr>
              <a:xfrm>
                <a:off x="1372623" y="3161142"/>
                <a:ext cx="1149005" cy="1120916"/>
              </a:xfrm>
              <a:prstGeom prst="rect">
                <a:avLst/>
              </a:prstGeom>
              <a:gradFill flip="none" rotWithShape="1">
                <a:gsLst>
                  <a:gs pos="50000">
                    <a:srgbClr val="E7E8E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254000" dist="190500" dir="13500000">
                  <a:schemeClr val="bg1">
                    <a:lumMod val="7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04572-0AC7-4880-A98E-6E301F8F4DC6}"/>
                </a:ext>
              </a:extLst>
            </p:cNvPr>
            <p:cNvSpPr txBox="1"/>
            <p:nvPr/>
          </p:nvSpPr>
          <p:spPr>
            <a:xfrm>
              <a:off x="1378593" y="3109821"/>
              <a:ext cx="1841749" cy="1377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B49C9"/>
                  </a:solidFill>
                  <a:latin typeface="Manrope" panose="00000506000000000000" pitchFamily="50" charset="0"/>
                  <a:ea typeface="Roboto Condensed" panose="02000000000000000000" pitchFamily="2" charset="0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101749-5ABF-45BB-8A66-6C6B2F161786}"/>
              </a:ext>
            </a:extLst>
          </p:cNvPr>
          <p:cNvGrpSpPr/>
          <p:nvPr/>
        </p:nvGrpSpPr>
        <p:grpSpPr>
          <a:xfrm>
            <a:off x="5345799" y="3488867"/>
            <a:ext cx="1148009" cy="1120751"/>
            <a:chOff x="1279853" y="2776725"/>
            <a:chExt cx="2039235" cy="20059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D4EC75F-3364-4B9D-B009-6D3C629EF10C}"/>
                </a:ext>
              </a:extLst>
            </p:cNvPr>
            <p:cNvGrpSpPr/>
            <p:nvPr/>
          </p:nvGrpSpPr>
          <p:grpSpPr>
            <a:xfrm rot="18925094">
              <a:off x="1279853" y="2776725"/>
              <a:ext cx="2039235" cy="2005922"/>
              <a:chOff x="1223151" y="3009451"/>
              <a:chExt cx="1447952" cy="142429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DFD7E03-4C31-4982-9E9B-863352BC0D69}"/>
                  </a:ext>
                </a:extLst>
              </p:cNvPr>
              <p:cNvGrpSpPr/>
              <p:nvPr/>
            </p:nvGrpSpPr>
            <p:grpSpPr>
              <a:xfrm>
                <a:off x="1223151" y="3009451"/>
                <a:ext cx="1447952" cy="1424298"/>
                <a:chOff x="1223151" y="3009451"/>
                <a:chExt cx="1447952" cy="1424298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101B66C-25AD-4048-B545-8FB870D3D51E}"/>
                    </a:ext>
                  </a:extLst>
                </p:cNvPr>
                <p:cNvSpPr/>
                <p:nvPr/>
              </p:nvSpPr>
              <p:spPr>
                <a:xfrm>
                  <a:off x="1223152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8838BE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7D046E5-DBAE-44A4-911A-53F1D592051F}"/>
                    </a:ext>
                  </a:extLst>
                </p:cNvPr>
                <p:cNvSpPr/>
                <p:nvPr/>
              </p:nvSpPr>
              <p:spPr>
                <a:xfrm>
                  <a:off x="1223151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13500000" algn="tl" rotWithShape="0">
                    <a:srgbClr val="E3A5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6675713-284E-47C4-9221-247CFA746CE4}"/>
                  </a:ext>
                </a:extLst>
              </p:cNvPr>
              <p:cNvSpPr/>
              <p:nvPr/>
            </p:nvSpPr>
            <p:spPr>
              <a:xfrm>
                <a:off x="1372623" y="3161142"/>
                <a:ext cx="1149005" cy="1120916"/>
              </a:xfrm>
              <a:prstGeom prst="rect">
                <a:avLst/>
              </a:prstGeom>
              <a:gradFill flip="none" rotWithShape="1">
                <a:gsLst>
                  <a:gs pos="50000">
                    <a:srgbClr val="E7E8E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254000" dist="190500" dir="13500000">
                  <a:schemeClr val="bg1">
                    <a:lumMod val="7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8494DB-6EED-47FA-A454-6B7AFFACB1A6}"/>
                </a:ext>
              </a:extLst>
            </p:cNvPr>
            <p:cNvSpPr txBox="1"/>
            <p:nvPr/>
          </p:nvSpPr>
          <p:spPr>
            <a:xfrm>
              <a:off x="1378593" y="3109821"/>
              <a:ext cx="1841749" cy="1377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B49C9"/>
                  </a:solidFill>
                  <a:latin typeface="Manrope" panose="00000506000000000000" pitchFamily="50" charset="0"/>
                  <a:ea typeface="Roboto Condensed" panose="02000000000000000000" pitchFamily="2" charset="0"/>
                </a:rPr>
                <a:t>2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FD48588-6307-4833-BF0F-BF24C5903F14}"/>
              </a:ext>
            </a:extLst>
          </p:cNvPr>
          <p:cNvGrpSpPr/>
          <p:nvPr/>
        </p:nvGrpSpPr>
        <p:grpSpPr>
          <a:xfrm>
            <a:off x="5323060" y="5384342"/>
            <a:ext cx="1148009" cy="1120751"/>
            <a:chOff x="1279853" y="2776725"/>
            <a:chExt cx="2039235" cy="200592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BFCAC1B-59F8-4686-BCEA-FE21987A0B63}"/>
                </a:ext>
              </a:extLst>
            </p:cNvPr>
            <p:cNvGrpSpPr/>
            <p:nvPr/>
          </p:nvGrpSpPr>
          <p:grpSpPr>
            <a:xfrm rot="18925094">
              <a:off x="1279853" y="2776725"/>
              <a:ext cx="2039235" cy="2005922"/>
              <a:chOff x="1223151" y="3009451"/>
              <a:chExt cx="1447952" cy="142429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D435609-840A-4EED-8A94-CBC98C6D5A76}"/>
                  </a:ext>
                </a:extLst>
              </p:cNvPr>
              <p:cNvGrpSpPr/>
              <p:nvPr/>
            </p:nvGrpSpPr>
            <p:grpSpPr>
              <a:xfrm>
                <a:off x="1223151" y="3009451"/>
                <a:ext cx="1447952" cy="1424298"/>
                <a:chOff x="1223151" y="3009451"/>
                <a:chExt cx="1447952" cy="1424298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E89FA51-424D-4BE6-845C-07E52AE2B725}"/>
                    </a:ext>
                  </a:extLst>
                </p:cNvPr>
                <p:cNvSpPr/>
                <p:nvPr/>
              </p:nvSpPr>
              <p:spPr>
                <a:xfrm>
                  <a:off x="1223152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8838BE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3003392-41B5-4734-9A8B-606A76B78E12}"/>
                    </a:ext>
                  </a:extLst>
                </p:cNvPr>
                <p:cNvSpPr/>
                <p:nvPr/>
              </p:nvSpPr>
              <p:spPr>
                <a:xfrm>
                  <a:off x="1223151" y="3009451"/>
                  <a:ext cx="1447951" cy="1424298"/>
                </a:xfrm>
                <a:prstGeom prst="rect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13500000" algn="tl" rotWithShape="0">
                    <a:srgbClr val="E3A5DD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587830-B84B-4462-AF83-7C1958B31A10}"/>
                  </a:ext>
                </a:extLst>
              </p:cNvPr>
              <p:cNvSpPr/>
              <p:nvPr/>
            </p:nvSpPr>
            <p:spPr>
              <a:xfrm>
                <a:off x="1372623" y="3161142"/>
                <a:ext cx="1149005" cy="1120916"/>
              </a:xfrm>
              <a:prstGeom prst="rect">
                <a:avLst/>
              </a:prstGeom>
              <a:gradFill flip="none" rotWithShape="1">
                <a:gsLst>
                  <a:gs pos="50000">
                    <a:srgbClr val="E7E8E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254000" dist="190500" dir="13500000">
                  <a:schemeClr val="bg1">
                    <a:lumMod val="7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38FFF6-4348-499A-B8EB-0C8B38517C7C}"/>
                </a:ext>
              </a:extLst>
            </p:cNvPr>
            <p:cNvSpPr txBox="1"/>
            <p:nvPr/>
          </p:nvSpPr>
          <p:spPr>
            <a:xfrm>
              <a:off x="1378593" y="3109821"/>
              <a:ext cx="1841749" cy="1377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B49C9"/>
                  </a:solidFill>
                  <a:latin typeface="Manrope" panose="00000506000000000000" pitchFamily="50" charset="0"/>
                  <a:ea typeface="Roboto Condensed" panose="02000000000000000000" pitchFamily="2" charset="0"/>
                </a:rPr>
                <a:t>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CAF5761-8D4A-4037-8CED-FAD306D6652F}"/>
              </a:ext>
            </a:extLst>
          </p:cNvPr>
          <p:cNvSpPr txBox="1"/>
          <p:nvPr/>
        </p:nvSpPr>
        <p:spPr>
          <a:xfrm>
            <a:off x="7153275" y="1519933"/>
            <a:ext cx="4095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use SMP to distribute TMOS process across </a:t>
            </a:r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multiple processors—with shared memory, network card, and special purpose processors.</a:t>
            </a:r>
          </a:p>
          <a:p>
            <a:pPr algn="just"/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279EE0-59B1-479B-A3D7-9CF9825B4B13}"/>
              </a:ext>
            </a:extLst>
          </p:cNvPr>
          <p:cNvSpPr txBox="1"/>
          <p:nvPr/>
        </p:nvSpPr>
        <p:spPr>
          <a:xfrm>
            <a:off x="7162800" y="3373951"/>
            <a:ext cx="4095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To run multiple instances of the TMM on different processors—still with the requisite shared memory, network card, and special-purpose processors.</a:t>
            </a:r>
          </a:p>
          <a:p>
            <a:pPr algn="just"/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BBBC85-C531-45C7-8D02-D0F57C428764}"/>
              </a:ext>
            </a:extLst>
          </p:cNvPr>
          <p:cNvSpPr txBox="1"/>
          <p:nvPr/>
        </p:nvSpPr>
        <p:spPr>
          <a:xfrm>
            <a:off x="7172325" y="5227969"/>
            <a:ext cx="4095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Instead, CMP enables load balancing of multiple processing cores, each with its own dedicated memory, network interface, and special-purpose processors</a:t>
            </a:r>
            <a:endParaRPr lang="en-IN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433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3AA9F1B-D0FA-4C4F-A17F-7A87C98C24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EA2F43C-1C4A-4AAA-B116-3808987B9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7800" y="-1518517"/>
            <a:ext cx="12959208" cy="94558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E05F368-454F-4691-9F73-F4D697BFFB7F}"/>
              </a:ext>
            </a:extLst>
          </p:cNvPr>
          <p:cNvGrpSpPr/>
          <p:nvPr/>
        </p:nvGrpSpPr>
        <p:grpSpPr>
          <a:xfrm>
            <a:off x="621561" y="2533462"/>
            <a:ext cx="5283200" cy="1958138"/>
            <a:chOff x="621561" y="2198182"/>
            <a:chExt cx="5283200" cy="195813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756809-F14D-49EF-BDE5-240F16C2C343}"/>
                </a:ext>
              </a:extLst>
            </p:cNvPr>
            <p:cNvSpPr/>
            <p:nvPr/>
          </p:nvSpPr>
          <p:spPr>
            <a:xfrm>
              <a:off x="621561" y="2198182"/>
              <a:ext cx="5283200" cy="195813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8BFB82-4450-457B-A654-696EDBA818C9}"/>
                </a:ext>
              </a:extLst>
            </p:cNvPr>
            <p:cNvSpPr txBox="1"/>
            <p:nvPr/>
          </p:nvSpPr>
          <p:spPr>
            <a:xfrm>
              <a:off x="731004" y="2746883"/>
              <a:ext cx="508051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Acts as a hardware-based load balancer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2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Distributes traffic flows between the independent TMM instances.</a:t>
              </a:r>
              <a:endParaRPr lang="en-IN" sz="22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38235BF-8A5D-4C9B-905D-E8123540C703}"/>
              </a:ext>
            </a:extLst>
          </p:cNvPr>
          <p:cNvSpPr/>
          <p:nvPr/>
        </p:nvSpPr>
        <p:spPr>
          <a:xfrm>
            <a:off x="-1" y="93577"/>
            <a:ext cx="8397175" cy="195813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242337-92E3-4156-A559-7BDD3713A505}"/>
              </a:ext>
            </a:extLst>
          </p:cNvPr>
          <p:cNvSpPr txBox="1"/>
          <p:nvPr/>
        </p:nvSpPr>
        <p:spPr>
          <a:xfrm>
            <a:off x="0" y="152400"/>
            <a:ext cx="8397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solidFill>
                  <a:srgbClr val="002060"/>
                </a:solidFill>
                <a:latin typeface="Manrope" panose="00000506000000000000" pitchFamily="50" charset="0"/>
              </a:rPr>
              <a:t>How almost double performance is achieved?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C68DB6-B23E-48A6-9DE4-53B12CC52A05}"/>
              </a:ext>
            </a:extLst>
          </p:cNvPr>
          <p:cNvGrpSpPr/>
          <p:nvPr/>
        </p:nvGrpSpPr>
        <p:grpSpPr>
          <a:xfrm>
            <a:off x="5344676" y="3955013"/>
            <a:ext cx="6116320" cy="2443420"/>
            <a:chOff x="5344676" y="3619733"/>
            <a:chExt cx="6116320" cy="24434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25B203C-CF17-4B9D-B412-2E6B7F87B05A}"/>
                </a:ext>
              </a:extLst>
            </p:cNvPr>
            <p:cNvSpPr/>
            <p:nvPr/>
          </p:nvSpPr>
          <p:spPr>
            <a:xfrm>
              <a:off x="5344676" y="3619733"/>
              <a:ext cx="6116320" cy="226277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8C16F0-1059-468F-AC51-6C1C3862D01A}"/>
                </a:ext>
              </a:extLst>
            </p:cNvPr>
            <p:cNvGrpSpPr/>
            <p:nvPr/>
          </p:nvGrpSpPr>
          <p:grpSpPr>
            <a:xfrm>
              <a:off x="5914663" y="3680749"/>
              <a:ext cx="5384800" cy="2382404"/>
              <a:chOff x="5914663" y="3680749"/>
              <a:chExt cx="5384800" cy="238240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163AE5-69DA-4077-B57E-C38D3F38F1BB}"/>
                  </a:ext>
                </a:extLst>
              </p:cNvPr>
              <p:cNvSpPr txBox="1"/>
              <p:nvPr/>
            </p:nvSpPr>
            <p:spPr>
              <a:xfrm>
                <a:off x="5914663" y="3680749"/>
                <a:ext cx="3553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HSB: High Speed Bridge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A54DB2-EAF6-4935-B65F-C006CA930045}"/>
                  </a:ext>
                </a:extLst>
              </p:cNvPr>
              <p:cNvSpPr txBox="1"/>
              <p:nvPr/>
            </p:nvSpPr>
            <p:spPr>
              <a:xfrm>
                <a:off x="5914663" y="4278049"/>
                <a:ext cx="53848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Enables TMM instances to share information. This provides the unsurpassed throughput and interconnectivity of each processor’s dedicated network interfaces.</a:t>
                </a:r>
                <a:endParaRPr lang="en-IN" sz="22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  <a:p>
                <a:endParaRPr lang="en-IN" sz="2200" dirty="0">
                  <a:solidFill>
                    <a:srgbClr val="FFFEFC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9348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F35C5F-489F-4FB3-9588-63B83C67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14"/>
            <a:ext cx="12192000" cy="66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6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6B0EC6-77E4-4BEB-A289-8A95D96C131E}"/>
              </a:ext>
            </a:extLst>
          </p:cNvPr>
          <p:cNvSpPr/>
          <p:nvPr/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rgbClr val="72E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7208B828-E042-4A67-83CE-CE3F73304B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17220" r="9210" b="-1"/>
          <a:stretch/>
        </p:blipFill>
        <p:spPr>
          <a:xfrm>
            <a:off x="0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76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27B9D-959E-4CFB-B276-C197A8B10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2993B-6629-406C-B9A1-F9011C37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919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364577" y="4681531"/>
            <a:ext cx="5794668" cy="407035"/>
            <a:chOff x="305527" y="4622840"/>
            <a:chExt cx="5794668" cy="407035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613379" y="4622840"/>
              <a:ext cx="5486816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Increased throughout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DA59D-5A69-4F95-A6A6-3CE98F037030}"/>
              </a:ext>
            </a:extLst>
          </p:cNvPr>
          <p:cNvGrpSpPr/>
          <p:nvPr/>
        </p:nvGrpSpPr>
        <p:grpSpPr>
          <a:xfrm>
            <a:off x="364577" y="3936986"/>
            <a:ext cx="2946794" cy="400110"/>
            <a:chOff x="305528" y="4115467"/>
            <a:chExt cx="2545884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744E94-A15F-4458-9A21-B5272731509F}"/>
                </a:ext>
              </a:extLst>
            </p:cNvPr>
            <p:cNvSpPr txBox="1"/>
            <p:nvPr/>
          </p:nvSpPr>
          <p:spPr>
            <a:xfrm>
              <a:off x="607266" y="4115467"/>
              <a:ext cx="2244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Increased reliability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AF63CCA3-C870-48CC-99C8-F9843FC8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528" y="4207644"/>
              <a:ext cx="282771" cy="2827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364577" y="5433001"/>
            <a:ext cx="4722282" cy="400110"/>
            <a:chOff x="305525" y="5653322"/>
            <a:chExt cx="4722282" cy="40011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615042" y="5653322"/>
              <a:ext cx="4412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The economy of Scale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F7A567-B506-4DC4-A29B-BE2BD5A61F75}"/>
              </a:ext>
            </a:extLst>
          </p:cNvPr>
          <p:cNvGrpSpPr/>
          <p:nvPr/>
        </p:nvGrpSpPr>
        <p:grpSpPr>
          <a:xfrm>
            <a:off x="364577" y="6174637"/>
            <a:ext cx="5947994" cy="407035"/>
            <a:chOff x="305527" y="4651923"/>
            <a:chExt cx="5947994" cy="407035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D5D7D03-101E-420B-B9DF-7D4686F3B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CE64B8-D928-4D17-A1A4-575B8F1137B6}"/>
                </a:ext>
              </a:extLst>
            </p:cNvPr>
            <p:cNvSpPr txBox="1"/>
            <p:nvPr/>
          </p:nvSpPr>
          <p:spPr>
            <a:xfrm>
              <a:off x="607214" y="4651923"/>
              <a:ext cx="5646307" cy="407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Process a large volume of data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0621BA5-4376-43F9-8AFD-B28643017D85}"/>
              </a:ext>
            </a:extLst>
          </p:cNvPr>
          <p:cNvSpPr txBox="1"/>
          <p:nvPr/>
        </p:nvSpPr>
        <p:spPr>
          <a:xfrm>
            <a:off x="339452" y="2041620"/>
            <a:ext cx="56463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 multiprocessor system is defined as "a system with more than one processor", and, more precisely, "a number of central processing units linked together to enable parallel processing to take place".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63B199-0124-46C2-BD34-C1AC067F6008}"/>
              </a:ext>
            </a:extLst>
          </p:cNvPr>
          <p:cNvSpPr/>
          <p:nvPr/>
        </p:nvSpPr>
        <p:spPr>
          <a:xfrm>
            <a:off x="0" y="0"/>
            <a:ext cx="12192000" cy="1273696"/>
          </a:xfrm>
          <a:prstGeom prst="rect">
            <a:avLst/>
          </a:prstGeom>
          <a:gradFill>
            <a:gsLst>
              <a:gs pos="0">
                <a:srgbClr val="D9ED92"/>
              </a:gs>
              <a:gs pos="100000">
                <a:srgbClr val="2EC4B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900030" y="221349"/>
            <a:ext cx="4525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FC8B6"/>
                </a:solidFill>
                <a:latin typeface="Manrope" panose="00000506000000000000" pitchFamily="50" charset="0"/>
              </a:rPr>
              <a:t>Introduction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EB27EE-C05F-49AB-965D-8FFD4146EE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454" y="329511"/>
            <a:ext cx="560576" cy="56057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1C0773-D3B8-499A-AFE0-9C11CDD87E87}"/>
              </a:ext>
            </a:extLst>
          </p:cNvPr>
          <p:cNvCxnSpPr>
            <a:cxnSpLocks/>
          </p:cNvCxnSpPr>
          <p:nvPr/>
        </p:nvCxnSpPr>
        <p:spPr>
          <a:xfrm flipV="1">
            <a:off x="937668" y="891055"/>
            <a:ext cx="4149191" cy="34906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80EAE31A-9E06-49BF-B0C1-AB64624BD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7331" y="1798134"/>
            <a:ext cx="46005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9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CCF1B34-FA9E-4DEA-8BCA-F781118D4BC8}"/>
              </a:ext>
            </a:extLst>
          </p:cNvPr>
          <p:cNvSpPr txBox="1"/>
          <p:nvPr/>
        </p:nvSpPr>
        <p:spPr>
          <a:xfrm>
            <a:off x="1523900" y="1725092"/>
            <a:ext cx="59253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Multiprocessor system can be classified by the way their memory is organized.</a:t>
            </a:r>
          </a:p>
          <a:p>
            <a:endParaRPr lang="en-US" sz="28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6D5EB1-5548-4237-BE96-BDEECB8833E8}"/>
              </a:ext>
            </a:extLst>
          </p:cNvPr>
          <p:cNvSpPr txBox="1"/>
          <p:nvPr/>
        </p:nvSpPr>
        <p:spPr>
          <a:xfrm>
            <a:off x="2737990" y="3332415"/>
            <a:ext cx="4498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IN" sz="24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Tightly Coupled Multiprocessor System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B6E008-75A7-436F-9614-8AD897C483FA}"/>
              </a:ext>
            </a:extLst>
          </p:cNvPr>
          <p:cNvSpPr txBox="1"/>
          <p:nvPr/>
        </p:nvSpPr>
        <p:spPr>
          <a:xfrm>
            <a:off x="2737990" y="4807876"/>
            <a:ext cx="426779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IN" sz="2400" dirty="0">
                <a:solidFill>
                  <a:prstClr val="black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Loosely Coupled Multiprocessor System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Condensed" panose="02000000000000000000" pitchFamily="2" charset="0"/>
              <a:ea typeface="Roboto Condensed" panose="02000000000000000000" pitchFamily="2" charset="0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25D8C2-0B93-4ED2-85D1-0F4AA70F7F81}"/>
              </a:ext>
            </a:extLst>
          </p:cNvPr>
          <p:cNvSpPr/>
          <p:nvPr/>
        </p:nvSpPr>
        <p:spPr>
          <a:xfrm>
            <a:off x="0" y="0"/>
            <a:ext cx="12192000" cy="1273696"/>
          </a:xfrm>
          <a:prstGeom prst="rect">
            <a:avLst/>
          </a:prstGeom>
          <a:gradFill>
            <a:gsLst>
              <a:gs pos="0">
                <a:srgbClr val="D9ED92"/>
              </a:gs>
              <a:gs pos="100000">
                <a:srgbClr val="2EC4B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2EE1A-1A62-4E6B-9D03-DFBA4C1BCF61}"/>
              </a:ext>
            </a:extLst>
          </p:cNvPr>
          <p:cNvSpPr txBox="1"/>
          <p:nvPr/>
        </p:nvSpPr>
        <p:spPr>
          <a:xfrm>
            <a:off x="900030" y="221349"/>
            <a:ext cx="479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FC8B6"/>
                </a:solidFill>
                <a:latin typeface="Manrope" panose="00000506000000000000" pitchFamily="50" charset="0"/>
              </a:rPr>
              <a:t>Classification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CC940B-1A4C-48FA-94EE-AB72557566E8}"/>
              </a:ext>
            </a:extLst>
          </p:cNvPr>
          <p:cNvCxnSpPr>
            <a:cxnSpLocks/>
          </p:cNvCxnSpPr>
          <p:nvPr/>
        </p:nvCxnSpPr>
        <p:spPr>
          <a:xfrm flipV="1">
            <a:off x="1018948" y="911351"/>
            <a:ext cx="4467452" cy="1461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E2D21D5-CFAD-4740-ABE2-E5921FDA59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4" y="291365"/>
            <a:ext cx="619986" cy="61998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6C89042-6C23-4E1D-8AE6-4280B269224E}"/>
              </a:ext>
            </a:extLst>
          </p:cNvPr>
          <p:cNvGrpSpPr/>
          <p:nvPr/>
        </p:nvGrpSpPr>
        <p:grpSpPr>
          <a:xfrm>
            <a:off x="1586474" y="3301571"/>
            <a:ext cx="974343" cy="958426"/>
            <a:chOff x="6601844" y="3531141"/>
            <a:chExt cx="2960446" cy="289235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08A79F3-45A3-4A96-A4DA-73E31F181E34}"/>
                </a:ext>
              </a:extLst>
            </p:cNvPr>
            <p:cNvGrpSpPr/>
            <p:nvPr/>
          </p:nvGrpSpPr>
          <p:grpSpPr>
            <a:xfrm>
              <a:off x="6601844" y="3531141"/>
              <a:ext cx="2960446" cy="2892356"/>
              <a:chOff x="4797359" y="2315183"/>
              <a:chExt cx="1731523" cy="1731523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6CFC9F9-1094-457D-A672-5AC915813C68}"/>
                  </a:ext>
                </a:extLst>
              </p:cNvPr>
              <p:cNvSpPr/>
              <p:nvPr/>
            </p:nvSpPr>
            <p:spPr>
              <a:xfrm>
                <a:off x="4797359" y="2315183"/>
                <a:ext cx="1731523" cy="1731523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AA6FD6C-D896-4EE3-831E-5C6F268C861D}"/>
                  </a:ext>
                </a:extLst>
              </p:cNvPr>
              <p:cNvSpPr/>
              <p:nvPr/>
            </p:nvSpPr>
            <p:spPr>
              <a:xfrm>
                <a:off x="4797359" y="2315183"/>
                <a:ext cx="1731523" cy="1731523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CBFF94D-200B-4C84-9852-B22554D328A2}"/>
                </a:ext>
              </a:extLst>
            </p:cNvPr>
            <p:cNvSpPr/>
            <p:nvPr/>
          </p:nvSpPr>
          <p:spPr>
            <a:xfrm>
              <a:off x="6907453" y="3839183"/>
              <a:ext cx="2349227" cy="2276272"/>
            </a:xfrm>
            <a:prstGeom prst="ellipse">
              <a:avLst/>
            </a:prstGeom>
            <a:gradFill flip="none" rotWithShape="1">
              <a:gsLst>
                <a:gs pos="50000">
                  <a:srgbClr val="E7E8ED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chemeClr val="bg1">
                  <a:lumMod val="7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9C8520-A3F3-46E8-BFDB-F7A96F71AFB8}"/>
              </a:ext>
            </a:extLst>
          </p:cNvPr>
          <p:cNvGrpSpPr/>
          <p:nvPr/>
        </p:nvGrpSpPr>
        <p:grpSpPr>
          <a:xfrm>
            <a:off x="1615848" y="4736885"/>
            <a:ext cx="974343" cy="958426"/>
            <a:chOff x="6601844" y="3531141"/>
            <a:chExt cx="2960446" cy="289235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34D9149-56B5-4A2F-AFC1-6E56C4115EF1}"/>
                </a:ext>
              </a:extLst>
            </p:cNvPr>
            <p:cNvGrpSpPr/>
            <p:nvPr/>
          </p:nvGrpSpPr>
          <p:grpSpPr>
            <a:xfrm>
              <a:off x="6601844" y="3531141"/>
              <a:ext cx="2960446" cy="2892356"/>
              <a:chOff x="4797359" y="2315183"/>
              <a:chExt cx="1731523" cy="1731523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D5932AE-1617-45BC-9D45-A04269434968}"/>
                  </a:ext>
                </a:extLst>
              </p:cNvPr>
              <p:cNvSpPr/>
              <p:nvPr/>
            </p:nvSpPr>
            <p:spPr>
              <a:xfrm>
                <a:off x="4797359" y="2315183"/>
                <a:ext cx="1731523" cy="1731523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2700000" algn="tl" rotWithShape="0">
                  <a:srgbClr val="A1A5B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159A217-6ED1-43AB-842D-7B2C9F4C2FD5}"/>
                  </a:ext>
                </a:extLst>
              </p:cNvPr>
              <p:cNvSpPr/>
              <p:nvPr/>
            </p:nvSpPr>
            <p:spPr>
              <a:xfrm>
                <a:off x="4797359" y="2315183"/>
                <a:ext cx="1731523" cy="1731523"/>
              </a:xfrm>
              <a:prstGeom prst="ellipse">
                <a:avLst/>
              </a:prstGeom>
              <a:solidFill>
                <a:srgbClr val="E7E8ED"/>
              </a:solidFill>
              <a:ln>
                <a:noFill/>
              </a:ln>
              <a:effectLst>
                <a:outerShdw blurRad="254000" dist="190500" dir="13500000" algn="tl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F6CF8B9-DAE9-4611-B672-F5FD0A9A58C1}"/>
                </a:ext>
              </a:extLst>
            </p:cNvPr>
            <p:cNvSpPr/>
            <p:nvPr/>
          </p:nvSpPr>
          <p:spPr>
            <a:xfrm>
              <a:off x="6907453" y="3839183"/>
              <a:ext cx="2349227" cy="2276272"/>
            </a:xfrm>
            <a:prstGeom prst="ellipse">
              <a:avLst/>
            </a:prstGeom>
            <a:gradFill flip="none" rotWithShape="1">
              <a:gsLst>
                <a:gs pos="50000">
                  <a:srgbClr val="E7E8ED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254000" dist="190500" dir="13500000">
                <a:schemeClr val="bg1">
                  <a:lumMod val="75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65E990-E1EE-4BDB-B69E-957DF2DA53F9}"/>
              </a:ext>
            </a:extLst>
          </p:cNvPr>
          <p:cNvSpPr txBox="1"/>
          <p:nvPr/>
        </p:nvSpPr>
        <p:spPr>
          <a:xfrm>
            <a:off x="1850025" y="3385604"/>
            <a:ext cx="74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anrope" panose="00000506000000000000" pitchFamily="50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1A72F9-0FE0-450A-9E3C-821D58716685}"/>
              </a:ext>
            </a:extLst>
          </p:cNvPr>
          <p:cNvSpPr txBox="1"/>
          <p:nvPr/>
        </p:nvSpPr>
        <p:spPr>
          <a:xfrm>
            <a:off x="1819137" y="4808135"/>
            <a:ext cx="741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Manrope" panose="00000506000000000000" pitchFamily="50" charset="0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CD9B77-5F3F-4C21-82E4-37FBE9768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57" y="2577958"/>
            <a:ext cx="3159927" cy="31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42108-D6C3-4A53-B521-D4255A7920D6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gradFill>
            <a:gsLst>
              <a:gs pos="0">
                <a:srgbClr val="D9ED92"/>
              </a:gs>
              <a:gs pos="100000">
                <a:srgbClr val="2EC4B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995680" y="35540"/>
            <a:ext cx="8108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37C6B6"/>
                </a:solidFill>
                <a:latin typeface="Manrope" panose="00000506000000000000" pitchFamily="50" charset="0"/>
              </a:rPr>
              <a:t>Tightly Coupled Multiprocessor </a:t>
            </a:r>
            <a:r>
              <a:rPr lang="en-US" sz="4800" b="1" dirty="0">
                <a:solidFill>
                  <a:srgbClr val="32C5B6"/>
                </a:solidFill>
                <a:latin typeface="Manrope" panose="00000506000000000000" pitchFamily="50" charset="0"/>
              </a:rPr>
              <a:t>System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32C5B6"/>
                </a:solidFill>
                <a:effectLst/>
                <a:uLnTx/>
                <a:uFillTx/>
                <a:latin typeface="Manrope" panose="00000506000000000000" pitchFamily="50" charset="0"/>
                <a:cs typeface="Mangal" panose="020B0502040204020203" pitchFamily="18" charset="0"/>
              </a:rPr>
              <a:t>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32C5B6"/>
              </a:solidFill>
              <a:effectLst/>
              <a:uLnTx/>
              <a:uFillTx/>
              <a:latin typeface="Manrope" panose="00000506000000000000" pitchFamily="50" charset="0"/>
              <a:cs typeface="Mangal" panose="020B0502040204020203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941629" y="4013635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Compartmentalization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793422" y="5475376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Routing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62EEB4-F4CA-4951-BF25-6866BA064A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66FF99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91" y="2008411"/>
            <a:ext cx="5884507" cy="4658719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D002B4-86ED-49E6-9DEA-F1B61605A132}"/>
              </a:ext>
            </a:extLst>
          </p:cNvPr>
          <p:cNvSpPr txBox="1">
            <a:spLocks/>
          </p:cNvSpPr>
          <p:nvPr/>
        </p:nvSpPr>
        <p:spPr>
          <a:xfrm>
            <a:off x="310868" y="2181037"/>
            <a:ext cx="5389878" cy="45160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type of multiprocessing system in which, There is shared memory.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This system consist of  processors, memory module and input-output channels.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These units are connected through PMIN(Processor Memory Interconnection Network), IOPIN(Input output processor Interconnection Network), ISIN (Interrupt Signal Interconnection Network).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provides high speed.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has memory conflicts.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has a high data rate.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2D8283B-01C4-45CF-8069-61DF5F49901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493" y="387777"/>
            <a:ext cx="865187" cy="8651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4E859-C2E8-46A2-B076-4C8CBEEE29C5}"/>
              </a:ext>
            </a:extLst>
          </p:cNvPr>
          <p:cNvCxnSpPr>
            <a:cxnSpLocks/>
          </p:cNvCxnSpPr>
          <p:nvPr/>
        </p:nvCxnSpPr>
        <p:spPr>
          <a:xfrm flipV="1">
            <a:off x="1012994" y="1418539"/>
            <a:ext cx="7470606" cy="456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004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442108-D6C3-4A53-B521-D4255A7920D6}"/>
              </a:ext>
            </a:extLst>
          </p:cNvPr>
          <p:cNvSpPr/>
          <p:nvPr/>
        </p:nvSpPr>
        <p:spPr>
          <a:xfrm>
            <a:off x="0" y="0"/>
            <a:ext cx="12192000" cy="1828800"/>
          </a:xfrm>
          <a:prstGeom prst="rect">
            <a:avLst/>
          </a:prstGeom>
          <a:gradFill>
            <a:gsLst>
              <a:gs pos="0">
                <a:srgbClr val="D9ED92"/>
              </a:gs>
              <a:gs pos="100000">
                <a:srgbClr val="2EC4B6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995680" y="35540"/>
            <a:ext cx="8108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37C6B6"/>
                </a:solidFill>
                <a:latin typeface="Manrope" panose="00000506000000000000" pitchFamily="50" charset="0"/>
              </a:rPr>
              <a:t>Loosely Coupled Multiprocessor </a:t>
            </a:r>
            <a:r>
              <a:rPr lang="en-US" sz="4800" b="1" dirty="0">
                <a:solidFill>
                  <a:srgbClr val="32C5B6"/>
                </a:solidFill>
                <a:latin typeface="Manrope" panose="00000506000000000000" pitchFamily="50" charset="0"/>
              </a:rPr>
              <a:t>System</a:t>
            </a:r>
            <a:r>
              <a:rPr kumimoji="0" lang="en-IN" sz="4800" b="1" i="0" u="none" strike="noStrike" kern="1200" cap="none" spc="0" normalizeH="0" baseline="0" noProof="0" dirty="0">
                <a:ln>
                  <a:noFill/>
                </a:ln>
                <a:solidFill>
                  <a:srgbClr val="32C5B6"/>
                </a:solidFill>
                <a:effectLst/>
                <a:uLnTx/>
                <a:uFillTx/>
                <a:latin typeface="Manrope" panose="00000506000000000000" pitchFamily="50" charset="0"/>
                <a:cs typeface="Mangal" panose="020B0502040204020203" pitchFamily="18" charset="0"/>
              </a:rPr>
              <a:t> </a:t>
            </a:r>
            <a:endParaRPr kumimoji="0" lang="en-IN" sz="4000" b="1" i="0" u="none" strike="noStrike" kern="1200" cap="none" spc="0" normalizeH="0" baseline="0" noProof="0" dirty="0">
              <a:ln>
                <a:noFill/>
              </a:ln>
              <a:solidFill>
                <a:srgbClr val="32C5B6"/>
              </a:solidFill>
              <a:effectLst/>
              <a:uLnTx/>
              <a:uFillTx/>
              <a:latin typeface="Manrope" panose="00000506000000000000" pitchFamily="50" charset="0"/>
              <a:cs typeface="Mangal" panose="020B0502040204020203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941629" y="4013635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Compartmentalization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793422" y="5475376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Routing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2D8283B-01C4-45CF-8069-61DF5F4990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493" y="387777"/>
            <a:ext cx="865187" cy="8651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14E859-C2E8-46A2-B076-4C8CBEEE29C5}"/>
              </a:ext>
            </a:extLst>
          </p:cNvPr>
          <p:cNvCxnSpPr>
            <a:cxnSpLocks/>
          </p:cNvCxnSpPr>
          <p:nvPr/>
        </p:nvCxnSpPr>
        <p:spPr>
          <a:xfrm flipV="1">
            <a:off x="1012994" y="1418539"/>
            <a:ext cx="7470606" cy="45629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D618522-DB52-45A0-B1D9-0CA733662B60}"/>
              </a:ext>
            </a:extLst>
          </p:cNvPr>
          <p:cNvSpPr txBox="1">
            <a:spLocks/>
          </p:cNvSpPr>
          <p:nvPr/>
        </p:nvSpPr>
        <p:spPr>
          <a:xfrm>
            <a:off x="300708" y="2381954"/>
            <a:ext cx="5389878" cy="4186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a type of multiprocessing system in which, There is distributed memory.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 this system each processor has set of input-output devices and a large local memory and input–output interfaces are together called as computer module.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Processes which executes on different Computer Module communicate by exchanging message through MTS.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There are no memory conflicts in general.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has a high data rate.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More flexible.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BD61C9-596B-4676-B170-CDAB862D1D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6FF9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32" y="2847167"/>
            <a:ext cx="5651402" cy="319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61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E0CABAD-56E1-4DA9-904B-6C96EED0DE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440344"/>
              </p:ext>
            </p:extLst>
          </p:nvPr>
        </p:nvGraphicFramePr>
        <p:xfrm>
          <a:off x="838200" y="198677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617E6AB-CF21-4BCD-980E-FF004ED23773}"/>
              </a:ext>
            </a:extLst>
          </p:cNvPr>
          <p:cNvSpPr/>
          <p:nvPr/>
        </p:nvSpPr>
        <p:spPr>
          <a:xfrm>
            <a:off x="0" y="0"/>
            <a:ext cx="12192000" cy="1082351"/>
          </a:xfrm>
          <a:prstGeom prst="rect">
            <a:avLst/>
          </a:prstGeom>
          <a:gradFill flip="none" rotWithShape="1">
            <a:gsLst>
              <a:gs pos="100000">
                <a:srgbClr val="F783A2"/>
              </a:gs>
              <a:gs pos="0">
                <a:srgbClr val="F7D39C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Manrope"/>
              </a:rPr>
              <a:t>Parallel Processor Architecture</a:t>
            </a:r>
            <a:endParaRPr lang="en-US" sz="4400" b="1" baseline="-25000" dirty="0">
              <a:solidFill>
                <a:schemeClr val="accent6">
                  <a:lumMod val="50000"/>
                </a:schemeClr>
              </a:solidFill>
              <a:latin typeface="Manrop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1D23CA-023B-47F0-98D3-AF4047B89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7" t="57880" r="18476" b="6344"/>
          <a:stretch/>
        </p:blipFill>
        <p:spPr bwMode="auto">
          <a:xfrm>
            <a:off x="8963607" y="2159388"/>
            <a:ext cx="2015413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82D9968-93F5-487B-B5CD-0B3D93C37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" t="-4445" r="55458" b="60789"/>
          <a:stretch/>
        </p:blipFill>
        <p:spPr bwMode="auto">
          <a:xfrm>
            <a:off x="1101012" y="1986771"/>
            <a:ext cx="1380932" cy="95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38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C 0.06902 -7.40741E-7 0.12501 0.05602 0.12501 0.125 C 0.12501 0.19398 0.06902 0.25 5E-6 0.25 C -0.06902 0.25 -0.125 0.19398 -0.125 0.125 C -0.125 0.05602 -0.06902 -7.40741E-7 5E-6 -7.40741E-7 Z " pathEditMode="relative" rAng="0" ptsTypes="A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C 0.06901 -7.40741E-7 0.125 0.05602 0.125 0.125 C 0.125 0.19398 0.06901 0.25 1.45833E-6 0.25 C -0.06901 0.25 -0.125 0.19398 -0.125 0.125 C -0.125 0.05602 -0.06901 -7.40741E-7 1.45833E-6 -7.40741E-7 Z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C8742F7-9948-4499-8B0C-D3D53BCB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8816" y="-1"/>
            <a:ext cx="8133185" cy="743712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CD00258-AEF8-41CC-AB0E-AF3CD5357A44}"/>
              </a:ext>
            </a:extLst>
          </p:cNvPr>
          <p:cNvSpPr txBox="1">
            <a:spLocks/>
          </p:cNvSpPr>
          <p:nvPr/>
        </p:nvSpPr>
        <p:spPr>
          <a:xfrm>
            <a:off x="3703783" y="-138546"/>
            <a:ext cx="8337874" cy="165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dirty="0">
                <a:solidFill>
                  <a:schemeClr val="bg1"/>
                </a:solidFill>
                <a:latin typeface="Manrope"/>
              </a:rPr>
              <a:t>What is Symmetric multiprocessing?</a:t>
            </a:r>
            <a:endParaRPr lang="en-IN" sz="4400" dirty="0">
              <a:solidFill>
                <a:schemeClr val="bg1"/>
              </a:solidFill>
              <a:latin typeface="Manrop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F4AA2-E507-4579-803D-90D4369167C2}"/>
              </a:ext>
            </a:extLst>
          </p:cNvPr>
          <p:cNvSpPr txBox="1"/>
          <p:nvPr/>
        </p:nvSpPr>
        <p:spPr>
          <a:xfrm>
            <a:off x="579587" y="496299"/>
            <a:ext cx="2533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SMP refers to the computer architecture where multiple identical processors are interconnected to a single shared main memory, with full accessibility to all the I/O devices.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BF926-40DE-4775-B294-0F38AE8CA527}"/>
              </a:ext>
            </a:extLst>
          </p:cNvPr>
          <p:cNvSpPr txBox="1"/>
          <p:nvPr/>
        </p:nvSpPr>
        <p:spPr>
          <a:xfrm>
            <a:off x="582895" y="3562679"/>
            <a:ext cx="4555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 the processors have common shared(common) memory and same data path or I/O bus.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D819-DDD6-4BE5-B5DE-F8AF676D9242}"/>
              </a:ext>
            </a:extLst>
          </p:cNvPr>
          <p:cNvSpPr txBox="1"/>
          <p:nvPr/>
        </p:nvSpPr>
        <p:spPr>
          <a:xfrm>
            <a:off x="579587" y="4965035"/>
            <a:ext cx="371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All CPU has equal rights as there is no masters-slave architecture.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221503-7396-4530-8AD8-D440BD3261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79" y="549374"/>
            <a:ext cx="282771" cy="28277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776C254-61FE-4DE6-87D0-0157D37F9E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79" y="3605220"/>
            <a:ext cx="282771" cy="2827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945EC2-D41D-4415-8D0A-14ADEBF1BC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79" y="4977066"/>
            <a:ext cx="282771" cy="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0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1DF7262C-95D1-4E7F-9F14-FF3E2246EAA5}"/>
              </a:ext>
            </a:extLst>
          </p:cNvPr>
          <p:cNvSpPr txBox="1">
            <a:spLocks/>
          </p:cNvSpPr>
          <p:nvPr/>
        </p:nvSpPr>
        <p:spPr>
          <a:xfrm>
            <a:off x="-1" y="12727"/>
            <a:ext cx="12191999" cy="16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b="1" dirty="0">
              <a:solidFill>
                <a:schemeClr val="bg1"/>
              </a:solidFill>
              <a:latin typeface="Manrope" panose="0000050600000000000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7D031E-6E7C-42BF-9F73-21144718B774}"/>
              </a:ext>
            </a:extLst>
          </p:cNvPr>
          <p:cNvSpPr/>
          <p:nvPr/>
        </p:nvSpPr>
        <p:spPr>
          <a:xfrm>
            <a:off x="4111625" y="2043088"/>
            <a:ext cx="3098800" cy="1018645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MAIN MEMORY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DAA18EB-7330-4BF6-AFCB-5B2057A00616}"/>
              </a:ext>
            </a:extLst>
          </p:cNvPr>
          <p:cNvSpPr/>
          <p:nvPr/>
        </p:nvSpPr>
        <p:spPr>
          <a:xfrm>
            <a:off x="657225" y="4043867"/>
            <a:ext cx="1473200" cy="5926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BUS ARBITER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1C8CD9E-05D5-4A86-A015-3C1D6C246110}"/>
              </a:ext>
            </a:extLst>
          </p:cNvPr>
          <p:cNvSpPr/>
          <p:nvPr/>
        </p:nvSpPr>
        <p:spPr>
          <a:xfrm>
            <a:off x="2549533" y="4814333"/>
            <a:ext cx="1473200" cy="59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CACHE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EEA702-DFF1-4B7C-BDBA-A648E70E2E86}"/>
              </a:ext>
            </a:extLst>
          </p:cNvPr>
          <p:cNvSpPr/>
          <p:nvPr/>
        </p:nvSpPr>
        <p:spPr>
          <a:xfrm>
            <a:off x="4534965" y="4788933"/>
            <a:ext cx="1473200" cy="59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CACHE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4FBB54-2DB1-4CBC-9031-6F09540C1553}"/>
              </a:ext>
            </a:extLst>
          </p:cNvPr>
          <p:cNvSpPr/>
          <p:nvPr/>
        </p:nvSpPr>
        <p:spPr>
          <a:xfrm>
            <a:off x="7464425" y="4814333"/>
            <a:ext cx="1473200" cy="592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00000000000000000" pitchFamily="2" charset="0"/>
                <a:ea typeface="Roboto Condensed" panose="02000000000000000000" pitchFamily="2" charset="0"/>
              </a:rPr>
              <a:t>CACHE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D4AFB-66DA-4F6D-B74A-E82B31462219}"/>
              </a:ext>
            </a:extLst>
          </p:cNvPr>
          <p:cNvSpPr/>
          <p:nvPr/>
        </p:nvSpPr>
        <p:spPr>
          <a:xfrm>
            <a:off x="9717617" y="4788933"/>
            <a:ext cx="1473200" cy="592666"/>
          </a:xfrm>
          <a:prstGeom prst="rect">
            <a:avLst/>
          </a:prstGeom>
          <a:solidFill>
            <a:srgbClr val="32244C"/>
          </a:solidFill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I/O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EB2D385-A846-4DD6-B5DD-B6DC2E4E4F3D}"/>
              </a:ext>
            </a:extLst>
          </p:cNvPr>
          <p:cNvSpPr/>
          <p:nvPr/>
        </p:nvSpPr>
        <p:spPr>
          <a:xfrm>
            <a:off x="7434791" y="6071634"/>
            <a:ext cx="1532467" cy="5926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PROCESSOR </a:t>
            </a:r>
          </a:p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N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067410B-EA79-4BD7-A787-FC96FDA8C6BE}"/>
              </a:ext>
            </a:extLst>
          </p:cNvPr>
          <p:cNvSpPr/>
          <p:nvPr/>
        </p:nvSpPr>
        <p:spPr>
          <a:xfrm>
            <a:off x="4534965" y="6071634"/>
            <a:ext cx="1473200" cy="5926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PROCESSOR 2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4CEDAD-7DF1-4153-A658-4F6DF42E134D}"/>
              </a:ext>
            </a:extLst>
          </p:cNvPr>
          <p:cNvSpPr/>
          <p:nvPr/>
        </p:nvSpPr>
        <p:spPr>
          <a:xfrm>
            <a:off x="2549533" y="6071634"/>
            <a:ext cx="1473200" cy="59266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PROCESSOR 1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24028FD-97C5-4974-B229-B1A87F2711CD}"/>
              </a:ext>
            </a:extLst>
          </p:cNvPr>
          <p:cNvCxnSpPr>
            <a:stCxn id="55" idx="3"/>
          </p:cNvCxnSpPr>
          <p:nvPr/>
        </p:nvCxnSpPr>
        <p:spPr>
          <a:xfrm>
            <a:off x="2130425" y="4340200"/>
            <a:ext cx="90603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34CC85C-4A48-4898-BA60-041F25788522}"/>
              </a:ext>
            </a:extLst>
          </p:cNvPr>
          <p:cNvCxnSpPr>
            <a:stCxn id="56" idx="0"/>
          </p:cNvCxnSpPr>
          <p:nvPr/>
        </p:nvCxnSpPr>
        <p:spPr>
          <a:xfrm flipV="1">
            <a:off x="3286133" y="4340200"/>
            <a:ext cx="0" cy="474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711417-78CF-41A3-B4B9-A614872C5961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5271565" y="4340200"/>
            <a:ext cx="0" cy="448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BC37A8C-F7E1-4F67-892E-EA145F9824A0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201025" y="4340200"/>
            <a:ext cx="0" cy="474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754BC-64A5-43EA-BCC2-877FF14AE7F3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0454217" y="4340200"/>
            <a:ext cx="0" cy="4487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6D8DE4-B818-4FBC-BC90-C9B9B15AD7D4}"/>
              </a:ext>
            </a:extLst>
          </p:cNvPr>
          <p:cNvCxnSpPr>
            <a:cxnSpLocks/>
            <a:stCxn id="62" idx="0"/>
            <a:endCxn id="56" idx="2"/>
          </p:cNvCxnSpPr>
          <p:nvPr/>
        </p:nvCxnSpPr>
        <p:spPr>
          <a:xfrm flipV="1">
            <a:off x="3286133" y="5406999"/>
            <a:ext cx="0" cy="664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861130F-B476-433F-9E69-E0175D44B38F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5271565" y="5381599"/>
            <a:ext cx="0" cy="6900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85A37F-D640-4F3E-A365-1A4CBBE5EC43}"/>
              </a:ext>
            </a:extLst>
          </p:cNvPr>
          <p:cNvCxnSpPr>
            <a:cxnSpLocks/>
            <a:stCxn id="60" idx="0"/>
            <a:endCxn id="58" idx="2"/>
          </p:cNvCxnSpPr>
          <p:nvPr/>
        </p:nvCxnSpPr>
        <p:spPr>
          <a:xfrm flipV="1">
            <a:off x="8201025" y="5406999"/>
            <a:ext cx="0" cy="6646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51C4B46-B7AD-4408-BD55-D790C40DB778}"/>
              </a:ext>
            </a:extLst>
          </p:cNvPr>
          <p:cNvSpPr txBox="1"/>
          <p:nvPr/>
        </p:nvSpPr>
        <p:spPr>
          <a:xfrm>
            <a:off x="6289674" y="5144533"/>
            <a:ext cx="10287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....</a:t>
            </a:r>
            <a:endParaRPr lang="en-IN" sz="5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A7D85A-7119-4E65-A402-E1B394CD2C47}"/>
              </a:ext>
            </a:extLst>
          </p:cNvPr>
          <p:cNvSpPr txBox="1"/>
          <p:nvPr/>
        </p:nvSpPr>
        <p:spPr>
          <a:xfrm>
            <a:off x="2293418" y="3899934"/>
            <a:ext cx="1985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System Bus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F9B045F-5C6C-4ED8-9390-3769D1192096}"/>
              </a:ext>
            </a:extLst>
          </p:cNvPr>
          <p:cNvCxnSpPr>
            <a:stCxn id="54" idx="2"/>
          </p:cNvCxnSpPr>
          <p:nvPr/>
        </p:nvCxnSpPr>
        <p:spPr>
          <a:xfrm>
            <a:off x="5661025" y="3061733"/>
            <a:ext cx="0" cy="1278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139C36-CCFE-4FC7-ACB8-7F3BA6201B1B}"/>
              </a:ext>
            </a:extLst>
          </p:cNvPr>
          <p:cNvSpPr/>
          <p:nvPr/>
        </p:nvSpPr>
        <p:spPr>
          <a:xfrm>
            <a:off x="0" y="0"/>
            <a:ext cx="12192000" cy="1204887"/>
          </a:xfrm>
          <a:prstGeom prst="rect">
            <a:avLst/>
          </a:prstGeom>
          <a:gradFill flip="none" rotWithShape="1">
            <a:gsLst>
              <a:gs pos="100000">
                <a:srgbClr val="F783A2"/>
              </a:gs>
              <a:gs pos="0">
                <a:srgbClr val="F7D39C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Manrope" panose="00000506000000000000"/>
              </a:rPr>
              <a:t>Symmetric multiprocessing architecture</a:t>
            </a:r>
            <a:endParaRPr lang="en-IN" sz="4400" b="1" dirty="0">
              <a:solidFill>
                <a:schemeClr val="accent6">
                  <a:lumMod val="50000"/>
                </a:schemeClr>
              </a:solidFill>
              <a:latin typeface="Manrope" panose="00000506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14567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982</TotalTime>
  <Words>1151</Words>
  <Application>Microsoft Office PowerPoint</Application>
  <PresentationFormat>Widescreen</PresentationFormat>
  <Paragraphs>172</Paragraphs>
  <Slides>24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Century Gothic</vt:lpstr>
      <vt:lpstr>Manrope</vt:lpstr>
      <vt:lpstr>Roboto Condensed</vt:lpstr>
      <vt:lpstr>urw-din</vt:lpstr>
      <vt:lpstr>var(--font-din)</vt:lpstr>
      <vt:lpstr>Wingdings 3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multiprocessing?</dc:title>
  <dc:creator>Pranit Patil</dc:creator>
  <cp:lastModifiedBy> </cp:lastModifiedBy>
  <cp:revision>58</cp:revision>
  <dcterms:created xsi:type="dcterms:W3CDTF">2021-10-11T11:55:30Z</dcterms:created>
  <dcterms:modified xsi:type="dcterms:W3CDTF">2021-10-12T08:16:31Z</dcterms:modified>
</cp:coreProperties>
</file>